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9491242" y="-37847"/>
            <a:ext cx="2700758" cy="689584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8721614" y="-37847"/>
            <a:ext cx="3470386" cy="38787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-1" y="-9939"/>
            <a:ext cx="8717243" cy="4614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77D60F-E1CA-2A4C-BFAD-A75F08E20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645702"/>
            <a:ext cx="9144000" cy="2387600"/>
          </a:xfr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E63CE0-43F4-C54E-95D2-17A7F633C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104" y="5278216"/>
            <a:ext cx="3877053" cy="83210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138B00-E126-3D43-9646-A2B68F9F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568A-D12D-BD49-ACDF-27454F9476FE}" type="datetime1">
              <a:rPr lang="fr-FR" smtClean="0"/>
              <a:t>27/03/2023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8DE7D3-EEF9-3945-9A58-C4EDCD86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Rennes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4D756-462E-CA42-BA95-35F364F1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9A05EB68-FD85-2045-8042-1DF1BED1A475}"/>
              </a:ext>
            </a:extLst>
          </p:cNvPr>
          <p:cNvGrpSpPr/>
          <p:nvPr/>
        </p:nvGrpSpPr>
        <p:grpSpPr>
          <a:xfrm rot="5400000">
            <a:off x="5970074" y="-920195"/>
            <a:ext cx="3654249" cy="2545730"/>
            <a:chOff x="3416300" y="1562100"/>
            <a:chExt cx="5361017" cy="373474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83E81B3-1F19-8C43-BB27-3B90260B3C36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4B23390-0212-5049-B39F-7C5DA61CB73D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81A5C394-A5A7-5248-BFA2-A1A48DF70853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F9CF1046-8A37-B64F-B4E4-6A2FFA203748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667E1140-85E5-0641-9D56-CDD34049376F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CDDC7A7B-4A6D-7844-94BC-AC8055131AC4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94182FC-60A9-6E48-B17C-D48007DD0332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50EC5990-D414-0442-8E00-D540886B5D81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12C7CB20-5FE0-D045-8BA1-0A9BE32B7FE3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99131BFC-88AD-8B44-B337-DCACFCF785BD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1DB9DC8-4FA8-454C-8759-D7A3327610AE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DA9250B0-8883-1A4B-BC2D-76C15A9238F8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A7329D43-2C7C-1342-9587-0B73E677D2FE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630D4926-F632-FD45-BFD7-944996AAE67B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D12E7C0A-EC13-1E4B-8263-54921316B8FC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C204BBDC-DB95-BE4E-B60B-30DED66481AA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2E57A039-2631-7047-8C9C-2AC7C40196C0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2A12E0E8-FA1B-2949-A6A4-CCDAF3A5652E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FEDF6BEB-00B3-9E4E-B9CE-7EF097CA11D3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8055B7CB-98AC-9B40-8707-921850ED6F78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B443AEEA-F6E8-C444-8DF7-432314737B49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A42A6A6-D5C9-6F42-A429-D51437D2E326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C85809A-EE60-DF4C-BBA5-C9B229CACE4D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FCE1F81D-F80A-D444-A824-ACB00D7FC60B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8D2DABC5-E060-0848-A9FD-6D1894D618D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C5AC05D0-C857-3A4F-BDAC-76372C77AB45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EB786386-1B3C-9543-89F5-F2F59793DA6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13DD214A-077D-DA4B-B68D-CBF0FCB4E68D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3257E814-9E23-7D46-94C9-01D31FB32441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1254037-CA32-3545-929D-B2516C88CD6B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6A177751-D7DB-B64B-970F-93AAF835767C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66964F3-239C-5743-A217-F6FEFA709A8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52B5BF71-2AE7-6949-A1B9-8C5D1CAFA4D5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5A754C43-F012-804A-9AB4-521D9CAA5B54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BA1D5A28-D505-9F4E-A7BB-4B1044DE06AC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C2712432-F061-3C4B-85F6-7BC421329CAD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4F51920D-7C17-4542-ADD2-C261F5DA1F7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46A57F85-50AE-E248-91E8-9205B2C19B3D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AE59894C-BEFB-AB42-95FD-077A825E42DE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A6C623A-EBA8-A74B-BD58-D8255264F2D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356CD70C-9FBE-3E4C-B4ED-E10CBD1282CB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0D93F737-A1AF-3646-8F64-362B8E6FA30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09A5B183-B930-6E48-929F-4322E453346E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1D5952C0-96D4-0B41-821E-683CBCD1AAD0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0DF5C1EB-76DA-2F4A-99AB-EAF36D19ACA1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DC8F8FE6-8E20-0144-AF7E-C03CC9CA508D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99397BE-0AE7-4446-9ED1-52E990B690BD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83F0EAC-6165-1342-A535-03FA827001FE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47CB4FBC-7241-1340-B230-ADA5C722E520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6E3C7821-E7A7-D24D-8AE0-9B020DB1A421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280C8C99-45CD-F748-9CFE-C4D44600C454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42F5570A-A923-FE48-A32B-F7B62587EC13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CC9314E-5C47-4E41-B5D7-1407E34AF146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6EE44E45-A07A-4348-B711-EE29CDDBE97A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21BACA5F-F880-E743-BC14-1F932C9A4F1E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CD66E92C-D496-F749-BE89-32D6E03181FB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571507EB-0AB5-AA45-8193-D205EC56F320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793DB926-9938-D34A-B1E6-B58DE16EFDA7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9FFBCF20-0773-294D-BD1B-12C67AC09AAB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1C995B6-6CEB-0240-8629-BB460EBA1059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35A9A600-6D2C-B044-8152-4E3842F61F72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FE4CF607-DD78-6541-ADD3-279127038D10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7AED1440-B372-904E-8F98-EA974B9658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9DCBA0C-4725-504D-BEE7-0B8EF8E1C1A7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6B8EC6B-7E92-9A47-B2EA-4E4A368DCB9C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5EB2AAFB-F46A-E14C-BE42-F957BA57B7FE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02059DF0-1D23-E34D-B69E-84DF3AEA0F00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D2139F30-F91F-8D48-9C3B-193616D227D0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28F83821-D330-4440-9A06-7EFE06D1C73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B9871C74-E71B-AE4F-9265-25B81917D4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5F2B74AB-EEAE-704D-A39F-7327119B7C62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7A572077-E2C2-9344-8199-7CDFA68F3927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52E848C7-ED22-414D-A1B3-351822404B7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646EFAE6-B8CF-D54C-A4B9-FE1BA49F4C26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39EE9D0D-8FBA-1145-AF74-009E6D0B14CD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AB8D88E-AA56-3F4B-9C00-2E39B0FBC43A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5EB8B36-9E0B-C440-9F33-FC81F55E22E9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B90B067-7D16-A74D-A8F9-513F64D42F2E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B9F36D9-78ED-4747-8F9D-E5F484EC332E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E00DDADE-3124-894C-9634-1F87339C44AF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09DADADC-F6D5-FF49-A3A7-923C42A59421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DAC26F1-B786-204B-8D4C-3D3BF47D157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114CFA2F-2342-F54A-AB65-0C27F06CCC5B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4F937AB-2695-6043-A59D-BFD3EB2E6111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C0CC877B-4416-C24C-889C-306A3F3E0A9A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B78D8C7D-6C3A-FF4E-8CF5-D94203378498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7C297771-FD91-8E46-95F3-368E97D5A431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01F3305A-F025-394B-A345-D711298D40C3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FC2DCCE0-EC6A-AB43-A148-8AB1A4B1CB99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8FB55891-A989-E24C-A883-D42B48345FA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4B2F47A6-0213-014C-8AC5-1BC09CC31F4B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06ED84B-E00C-6449-89E1-7645F324AD39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21D8FD8A-3251-8243-B9C8-4F39D0AEEB19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4D5CBDBA-E354-3644-AE5B-C77333FF98E1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0D229E93-181E-E543-91E4-9DAF6FD7F5CF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80FEC98-A330-7644-96F0-554568B4CBED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1FFFB36E-75B8-DF40-9E4B-886E53DC8AC6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C4CB25F-F5ED-1142-A928-36DE342DFA04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52B08E90-AFF4-6C4F-8EA1-4D2FA6FB9DD1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A9F10299-0D27-974D-A289-B6EC45C6499A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ADDB7A23-270A-D143-84E4-194B13D1457E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B0BCBC07-FB1E-F54F-A28A-822783F1EDB9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432BE2D-5302-BC47-90E4-203552A97A86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286AC0B8-183A-D849-B2D1-335792D7C5BC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2067F846-8D7B-634A-949C-AA86ABF07FD7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EA0C20C1-32F2-F948-8E06-3E0530A6817B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D26B1EB6-5AFA-924D-A166-D9A0C87F8C0C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F21C4A69-92FD-FF4F-8E6F-B0E1B4FEEC58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0BDB85B4-AC3B-5249-B397-21ED1DC89F0A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75FF59C5-E2CF-0644-9A3E-C286A59B51E5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7538EAB-2D6B-A04E-AE00-B484A9B1CA6B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427BF8C9-296A-DB4A-B128-39EC0CEE7253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6F959FD4-7F29-974A-913F-1AB853FC8FF1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FC39050B-EA82-8A43-810C-AF5382FA27E2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F6071B7-2100-2F45-87F4-279AB700FD89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E62D2642-E841-DB4C-A36B-76CD2F966248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F9F50687-A51F-C742-BB96-B39494F66854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75FE4043-FFA0-6044-B917-39A52A5DCF91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F3528C9-B954-AE43-A009-CAEF93ADFF8E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E35E7409-4C83-E04B-A554-9A3C03036304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7943242" y="4614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8717242" y="3840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/>
        </p:nvSpPr>
        <p:spPr>
          <a:xfrm>
            <a:off x="7169242" y="3841456"/>
            <a:ext cx="774000" cy="154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/>
        </p:nvSpPr>
        <p:spPr>
          <a:xfrm>
            <a:off x="7943242" y="3066854"/>
            <a:ext cx="774000" cy="77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855884" y="6202459"/>
            <a:ext cx="568800" cy="66548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e 316">
            <a:extLst>
              <a:ext uri="{FF2B5EF4-FFF2-40B4-BE49-F238E27FC236}">
                <a16:creationId xmlns:a16="http://schemas.microsoft.com/office/drawing/2014/main" id="{662CFDD0-F7EE-1B4E-A612-DC9D6102717D}"/>
              </a:ext>
            </a:extLst>
          </p:cNvPr>
          <p:cNvGrpSpPr/>
          <p:nvPr/>
        </p:nvGrpSpPr>
        <p:grpSpPr>
          <a:xfrm>
            <a:off x="9764800" y="3830313"/>
            <a:ext cx="1196832" cy="3246345"/>
            <a:chOff x="10162921" y="4031871"/>
            <a:chExt cx="568233" cy="1623060"/>
          </a:xfrm>
        </p:grpSpPr>
        <p:cxnSp>
          <p:nvCxnSpPr>
            <p:cNvPr id="307" name="Connecteur droit 306">
              <a:extLst>
                <a:ext uri="{FF2B5EF4-FFF2-40B4-BE49-F238E27FC236}">
                  <a16:creationId xmlns:a16="http://schemas.microsoft.com/office/drawing/2014/main" id="{BD83F298-CB35-524B-87BF-ED63F1B3A892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307">
              <a:extLst>
                <a:ext uri="{FF2B5EF4-FFF2-40B4-BE49-F238E27FC236}">
                  <a16:creationId xmlns:a16="http://schemas.microsoft.com/office/drawing/2014/main" id="{17F96E0A-0668-964A-8F49-A5F6979F0CA3}"/>
                </a:ext>
              </a:extLst>
            </p:cNvPr>
            <p:cNvCxnSpPr>
              <a:cxnSpLocks/>
            </p:cNvCxnSpPr>
            <p:nvPr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cteur droit 308">
              <a:extLst>
                <a:ext uri="{FF2B5EF4-FFF2-40B4-BE49-F238E27FC236}">
                  <a16:creationId xmlns:a16="http://schemas.microsoft.com/office/drawing/2014/main" id="{D38FEDFF-9E02-F944-8C7C-EFCDE2AF6A0D}"/>
                </a:ext>
              </a:extLst>
            </p:cNvPr>
            <p:cNvCxnSpPr>
              <a:cxnSpLocks/>
            </p:cNvCxnSpPr>
            <p:nvPr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cteur droit 309">
              <a:extLst>
                <a:ext uri="{FF2B5EF4-FFF2-40B4-BE49-F238E27FC236}">
                  <a16:creationId xmlns:a16="http://schemas.microsoft.com/office/drawing/2014/main" id="{C59E2CFA-DFAA-214F-AB3C-0C42C11A4337}"/>
                </a:ext>
              </a:extLst>
            </p:cNvPr>
            <p:cNvCxnSpPr>
              <a:cxnSpLocks/>
            </p:cNvCxnSpPr>
            <p:nvPr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310">
              <a:extLst>
                <a:ext uri="{FF2B5EF4-FFF2-40B4-BE49-F238E27FC236}">
                  <a16:creationId xmlns:a16="http://schemas.microsoft.com/office/drawing/2014/main" id="{55ED167B-8C0D-B04B-A2BE-F4CF6FE193CC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10961632" y="-256505"/>
            <a:ext cx="1196832" cy="4093961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7943242" y="3840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778792"/>
            <a:ext cx="2029361" cy="4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7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3A8D6-0CCE-6344-AA88-F7DED740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E9A00A-7861-DD4E-B24B-80A00F541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E2C971-BE18-5549-AD17-D4D0E5FA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A4C438-E6D4-E343-B0B8-DC31B078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4951-7607-1C47-82C9-172F377AB1A3}" type="datetime1">
              <a:rPr lang="fr-FR" smtClean="0"/>
              <a:t>27/03/2023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67B2E3-ED64-F14A-B204-B8CDC1FE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EF09DA11-E7C2-1446-A192-ABE5A853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779"/>
            <a:ext cx="4114800" cy="246888"/>
          </a:xfrm>
        </p:spPr>
        <p:txBody>
          <a:bodyPr/>
          <a:lstStyle/>
          <a:p>
            <a:r>
              <a:rPr lang="fr-FR" dirty="0"/>
              <a:t>INSA Rennes</a:t>
            </a:r>
          </a:p>
        </p:txBody>
      </p:sp>
    </p:spTree>
    <p:extLst>
      <p:ext uri="{BB962C8B-B14F-4D97-AF65-F5344CB8AC3E}">
        <p14:creationId xmlns:p14="http://schemas.microsoft.com/office/powerpoint/2010/main" val="296476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EA10F-A892-C141-B1E5-6C3179E7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B34604-1E35-FB4A-924B-4F1A896CA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99713C-3520-0045-ADF5-BDD3DD33F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23E-E939-C74F-BF42-1A1A08A8E52E}" type="datetime1">
              <a:rPr lang="fr-FR" smtClean="0"/>
              <a:t>27/03/2023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E3EBA-7D2F-B348-97CD-4E62FAB4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EF09DA11-E7C2-1446-A192-ABE5A853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779"/>
            <a:ext cx="4114800" cy="246888"/>
          </a:xfrm>
        </p:spPr>
        <p:txBody>
          <a:bodyPr/>
          <a:lstStyle/>
          <a:p>
            <a:r>
              <a:rPr lang="fr-FR" dirty="0"/>
              <a:t>INSA Rennes</a:t>
            </a:r>
          </a:p>
        </p:txBody>
      </p:sp>
    </p:spTree>
    <p:extLst>
      <p:ext uri="{BB962C8B-B14F-4D97-AF65-F5344CB8AC3E}">
        <p14:creationId xmlns:p14="http://schemas.microsoft.com/office/powerpoint/2010/main" val="387501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E1E925-13BB-244B-9BAE-75E85D766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084392-07E1-1D4E-99A7-7377E4E83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B2EFCB-C35E-D94D-8B78-F785C452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7FA1-53CB-9142-9220-43DEB9262701}" type="datetime1">
              <a:rPr lang="fr-FR" smtClean="0"/>
              <a:t>27/03/2023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2A320-E2A5-A449-8FB4-48F56DAA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EF09DA11-E7C2-1446-A192-ABE5A853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779"/>
            <a:ext cx="4114800" cy="246888"/>
          </a:xfrm>
        </p:spPr>
        <p:txBody>
          <a:bodyPr/>
          <a:lstStyle/>
          <a:p>
            <a:r>
              <a:rPr lang="fr-FR" dirty="0"/>
              <a:t>INSA Rennes</a:t>
            </a:r>
          </a:p>
        </p:txBody>
      </p:sp>
    </p:spTree>
    <p:extLst>
      <p:ext uri="{BB962C8B-B14F-4D97-AF65-F5344CB8AC3E}">
        <p14:creationId xmlns:p14="http://schemas.microsoft.com/office/powerpoint/2010/main" val="79972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-200415" y="-37847"/>
            <a:ext cx="10853104" cy="4592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10669489" y="3761300"/>
            <a:ext cx="1535823" cy="233521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10654693" y="0"/>
            <a:ext cx="1562360" cy="38787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77D60F-E1CA-2A4C-BFAD-A75F08E20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252" y="1645702"/>
            <a:ext cx="4008120" cy="2387600"/>
          </a:xfr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E63CE0-43F4-C54E-95D2-17A7F633C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57" y="5278216"/>
            <a:ext cx="3741148" cy="83210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138B00-E126-3D43-9646-A2B68F9F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568A-D12D-BD49-ACDF-27454F9476FE}" type="datetime1">
              <a:rPr lang="fr-FR" smtClean="0"/>
              <a:t>27/03/2023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8DE7D3-EEF9-3945-9A58-C4EDCD86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Rennes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4D756-462E-CA42-BA95-35F364F1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/>
        </p:nvSpPr>
        <p:spPr>
          <a:xfrm>
            <a:off x="8717242" y="6005146"/>
            <a:ext cx="774000" cy="85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855884" y="6219393"/>
            <a:ext cx="568800" cy="66548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>
            <a:spLocks/>
          </p:cNvSpPr>
          <p:nvPr/>
        </p:nvSpPr>
        <p:spPr>
          <a:xfrm>
            <a:off x="10636800" y="0"/>
            <a:ext cx="1555200" cy="15552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39" name="Graphique 336">
            <a:extLst>
              <a:ext uri="{FF2B5EF4-FFF2-40B4-BE49-F238E27FC236}">
                <a16:creationId xmlns:a16="http://schemas.microsoft.com/office/drawing/2014/main" id="{67A3DBEB-ABCF-DB44-A44C-93FD113C99BB}"/>
              </a:ext>
            </a:extLst>
          </p:cNvPr>
          <p:cNvSpPr>
            <a:spLocks noChangeAspect="1"/>
          </p:cNvSpPr>
          <p:nvPr/>
        </p:nvSpPr>
        <p:spPr>
          <a:xfrm rot="10800000">
            <a:off x="6494388" y="1567889"/>
            <a:ext cx="777601" cy="777600"/>
          </a:xfrm>
          <a:custGeom>
            <a:avLst/>
            <a:gdLst>
              <a:gd name="connsiteX0" fmla="*/ 0 w 1371600"/>
              <a:gd name="connsiteY0" fmla="*/ 1371600 h 1371599"/>
              <a:gd name="connsiteX1" fmla="*/ 1371600 w 1371600"/>
              <a:gd name="connsiteY1" fmla="*/ 1371600 h 1371599"/>
              <a:gd name="connsiteX2" fmla="*/ 1371600 w 1371600"/>
              <a:gd name="connsiteY2" fmla="*/ 0 h 1371599"/>
              <a:gd name="connsiteX3" fmla="*/ 0 w 1371600"/>
              <a:gd name="connsiteY3" fmla="*/ 1371600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371599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4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10657312" y="5327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11431312" y="4553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10657312" y="4553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2" name="Groupe 311">
            <a:extLst>
              <a:ext uri="{FF2B5EF4-FFF2-40B4-BE49-F238E27FC236}">
                <a16:creationId xmlns:a16="http://schemas.microsoft.com/office/drawing/2014/main" id="{35CAE538-249E-D949-9957-8CBA0523BD80}"/>
              </a:ext>
            </a:extLst>
          </p:cNvPr>
          <p:cNvGrpSpPr/>
          <p:nvPr/>
        </p:nvGrpSpPr>
        <p:grpSpPr>
          <a:xfrm>
            <a:off x="10662105" y="3778160"/>
            <a:ext cx="777600" cy="777600"/>
            <a:chOff x="1211580" y="5257800"/>
            <a:chExt cx="568233" cy="1623060"/>
          </a:xfrm>
        </p:grpSpPr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65E84CDD-78B1-3A40-B55B-033995C0580A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AFF579EF-853D-B240-A62E-6AFD051BD158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D230EE48-BB0B-6F48-AD37-94C68BEF9B5F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932EFFB0-7E16-1B4E-AF57-EDE597725C97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>
              <a:extLst>
                <a:ext uri="{FF2B5EF4-FFF2-40B4-BE49-F238E27FC236}">
                  <a16:creationId xmlns:a16="http://schemas.microsoft.com/office/drawing/2014/main" id="{2414D762-B059-2D43-940D-8D109C905A15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19289BB-8111-9445-82C1-C75575E7BECF}"/>
              </a:ext>
            </a:extLst>
          </p:cNvPr>
          <p:cNvGrpSpPr/>
          <p:nvPr/>
        </p:nvGrpSpPr>
        <p:grpSpPr>
          <a:xfrm>
            <a:off x="7600398" y="94216"/>
            <a:ext cx="1311342" cy="1313851"/>
            <a:chOff x="7519121" y="94216"/>
            <a:chExt cx="1311342" cy="1313851"/>
          </a:xfrm>
        </p:grpSpPr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751612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754680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776613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7796824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801615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804683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826616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8296854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851618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854686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876619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8796883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751612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754680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776613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7796824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801615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804683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826616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8296854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851618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854686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876619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8796883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751612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754680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776613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7796824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801615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804683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826616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8296854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851618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854686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876619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8796883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751612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754680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776613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7796824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801615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804683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826616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8296854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851618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854686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876619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8796883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751614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754680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776616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7796824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801617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804683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826619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8296854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851620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854686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876622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8796883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751614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754680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776616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7796824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801617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804683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826619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8296854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851620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854686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876622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8796883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31" name="Espace réservé pour une image  330">
            <a:extLst>
              <a:ext uri="{FF2B5EF4-FFF2-40B4-BE49-F238E27FC236}">
                <a16:creationId xmlns:a16="http://schemas.microsoft.com/office/drawing/2014/main" id="{C666DD04-EB19-F843-BA26-87B4D9B1A5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7680" y="786358"/>
            <a:ext cx="4937144" cy="4544636"/>
          </a:xfrm>
          <a:custGeom>
            <a:avLst/>
            <a:gdLst>
              <a:gd name="connsiteX0" fmla="*/ 3369292 w 4937144"/>
              <a:gd name="connsiteY0" fmla="*/ 0 h 4544636"/>
              <a:gd name="connsiteX1" fmla="*/ 4937144 w 4937144"/>
              <a:gd name="connsiteY1" fmla="*/ 0 h 4544636"/>
              <a:gd name="connsiteX2" fmla="*/ 4937144 w 4937144"/>
              <a:gd name="connsiteY2" fmla="*/ 790864 h 4544636"/>
              <a:gd name="connsiteX3" fmla="*/ 4937143 w 4937144"/>
              <a:gd name="connsiteY3" fmla="*/ 790864 h 4544636"/>
              <a:gd name="connsiteX4" fmla="*/ 4937143 w 4937144"/>
              <a:gd name="connsiteY4" fmla="*/ 3772255 h 4544636"/>
              <a:gd name="connsiteX5" fmla="*/ 4143991 w 4937144"/>
              <a:gd name="connsiteY5" fmla="*/ 3772255 h 4544636"/>
              <a:gd name="connsiteX6" fmla="*/ 4143991 w 4937144"/>
              <a:gd name="connsiteY6" fmla="*/ 4544636 h 4544636"/>
              <a:gd name="connsiteX7" fmla="*/ 0 w 4937144"/>
              <a:gd name="connsiteY7" fmla="*/ 4544636 h 4544636"/>
              <a:gd name="connsiteX8" fmla="*/ 0 w 4937144"/>
              <a:gd name="connsiteY8" fmla="*/ 1556636 h 4544636"/>
              <a:gd name="connsiteX9" fmla="*/ 772939 w 4937144"/>
              <a:gd name="connsiteY9" fmla="*/ 1556636 h 4544636"/>
              <a:gd name="connsiteX10" fmla="*/ 1548741 w 4937144"/>
              <a:gd name="connsiteY10" fmla="*/ 780835 h 4544636"/>
              <a:gd name="connsiteX11" fmla="*/ 1548741 w 4937144"/>
              <a:gd name="connsiteY11" fmla="*/ 784255 h 4544636"/>
              <a:gd name="connsiteX12" fmla="*/ 3369292 w 4937144"/>
              <a:gd name="connsiteY12" fmla="*/ 784255 h 454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7144" h="4544636">
                <a:moveTo>
                  <a:pt x="3369292" y="0"/>
                </a:moveTo>
                <a:lnTo>
                  <a:pt x="4937144" y="0"/>
                </a:lnTo>
                <a:lnTo>
                  <a:pt x="4937144" y="790864"/>
                </a:lnTo>
                <a:lnTo>
                  <a:pt x="4937143" y="790864"/>
                </a:lnTo>
                <a:lnTo>
                  <a:pt x="4937143" y="3772255"/>
                </a:lnTo>
                <a:lnTo>
                  <a:pt x="4143991" y="3772255"/>
                </a:lnTo>
                <a:lnTo>
                  <a:pt x="4143991" y="4544636"/>
                </a:lnTo>
                <a:lnTo>
                  <a:pt x="0" y="4544636"/>
                </a:lnTo>
                <a:lnTo>
                  <a:pt x="0" y="1556636"/>
                </a:lnTo>
                <a:lnTo>
                  <a:pt x="772939" y="1556636"/>
                </a:lnTo>
                <a:lnTo>
                  <a:pt x="1548741" y="780835"/>
                </a:lnTo>
                <a:lnTo>
                  <a:pt x="1548741" y="784255"/>
                </a:lnTo>
                <a:lnTo>
                  <a:pt x="3369292" y="7842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322" name="Groupe 321">
            <a:extLst>
              <a:ext uri="{FF2B5EF4-FFF2-40B4-BE49-F238E27FC236}">
                <a16:creationId xmlns:a16="http://schemas.microsoft.com/office/drawing/2014/main" id="{5EDF8C8A-B64F-A148-BEAF-085F539D9BFB}"/>
              </a:ext>
            </a:extLst>
          </p:cNvPr>
          <p:cNvGrpSpPr/>
          <p:nvPr/>
        </p:nvGrpSpPr>
        <p:grpSpPr>
          <a:xfrm>
            <a:off x="9868295" y="4551962"/>
            <a:ext cx="802160" cy="777600"/>
            <a:chOff x="1211580" y="5257800"/>
            <a:chExt cx="568233" cy="1623060"/>
          </a:xfrm>
        </p:grpSpPr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1EEB3031-225B-B54A-A650-DCCACE4C202B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7A515341-896E-8745-8705-F5DE6CE41D32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6C1559BC-E940-E24A-967F-417634A41896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6A5CAECD-1F07-EC4A-8B58-87EBD4DFC54A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29A519B2-AAB2-AA40-913F-EA5DA26E079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Image 10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778792"/>
            <a:ext cx="2029361" cy="4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0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291">
            <a:extLst>
              <a:ext uri="{FF2B5EF4-FFF2-40B4-BE49-F238E27FC236}">
                <a16:creationId xmlns:a16="http://schemas.microsoft.com/office/drawing/2014/main" id="{428B743A-39F1-E348-9902-C4F6E7A303D6}"/>
              </a:ext>
            </a:extLst>
          </p:cNvPr>
          <p:cNvSpPr/>
          <p:nvPr/>
        </p:nvSpPr>
        <p:spPr>
          <a:xfrm>
            <a:off x="9336024" y="2379988"/>
            <a:ext cx="1457872" cy="322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74BEF4F4-548D-3A40-818E-28150323C6A5}"/>
              </a:ext>
            </a:extLst>
          </p:cNvPr>
          <p:cNvSpPr/>
          <p:nvPr/>
        </p:nvSpPr>
        <p:spPr>
          <a:xfrm>
            <a:off x="0" y="0"/>
            <a:ext cx="9335818" cy="63808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94" name="Groupe 293">
            <a:extLst>
              <a:ext uri="{FF2B5EF4-FFF2-40B4-BE49-F238E27FC236}">
                <a16:creationId xmlns:a16="http://schemas.microsoft.com/office/drawing/2014/main" id="{39638447-5426-1B46-B477-9C26D4A696B4}"/>
              </a:ext>
            </a:extLst>
          </p:cNvPr>
          <p:cNvGrpSpPr/>
          <p:nvPr/>
        </p:nvGrpSpPr>
        <p:grpSpPr>
          <a:xfrm rot="5400000">
            <a:off x="-1161193" y="-1156553"/>
            <a:ext cx="3569967" cy="2487015"/>
            <a:chOff x="3416300" y="1562100"/>
            <a:chExt cx="5361017" cy="3734749"/>
          </a:xfrm>
        </p:grpSpPr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131720E9-A82F-7F4F-B6C5-6ED92F51F015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5CEB47B9-745B-8549-8B10-7AE32A3D275A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1256A3DC-AE7E-624C-B09F-90EA27C56448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0F8E9E8A-2343-F04A-A2C3-619F5A02998A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63CD092C-B959-6146-BD54-84B40A024803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529CA714-51C6-AE4B-9FCB-64021CDA21D1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4D747B4A-DDC8-2146-A57F-1243CF1C48B9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BFD835A2-1FBA-7E4E-82CD-22DD03B6600A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8C791C16-6318-734E-956E-70FA5E4B343F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4" name="Forme libre 303">
              <a:extLst>
                <a:ext uri="{FF2B5EF4-FFF2-40B4-BE49-F238E27FC236}">
                  <a16:creationId xmlns:a16="http://schemas.microsoft.com/office/drawing/2014/main" id="{D8B8ACB1-E4E7-6540-AE05-F9DF0993CA28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5" name="Forme libre 304">
              <a:extLst>
                <a:ext uri="{FF2B5EF4-FFF2-40B4-BE49-F238E27FC236}">
                  <a16:creationId xmlns:a16="http://schemas.microsoft.com/office/drawing/2014/main" id="{A3E19104-1CD1-484F-8D35-D7FFBBF3ED40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73C81759-B027-9346-9A33-79A5F6395C47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42B67F07-63DB-9F4D-8F5C-40DC39A2F6CA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3EBD15C2-803F-414A-B36C-2DE4DE367C60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E5801DB0-6440-8945-A069-89DAFF3B9488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496CF2C4-7284-A24D-B0DF-0D324FDB72E7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CB3D231E-5518-4040-A6FB-2149F8E19A79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EF0E2640-0CAF-B84B-8579-3042DC9E2BCB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61A5FAF3-9862-ED4D-A015-BA6BDEE3F3B0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245E62BA-1120-6B41-AB1D-03C20AE7232A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74E233EA-65FE-7E42-8E36-459B59AC8FD8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AF249A40-7A91-CC4D-879E-E7305C84A395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E83232A2-945E-4148-B80C-700456AB84A8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530DFE2A-471E-C448-9314-CB0BC8406FBC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77B199C0-EBD9-304B-8EDC-7EAE1D1EF409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E78B28DD-C187-984E-ADBB-95BA170FED40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A2E860C8-0869-F048-A15A-C64E2F5754CF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C5647B33-6170-1A4A-8C91-34992769B322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28BC1CDA-D857-AC44-97CF-3D472F1B18E5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150C92A1-9B93-AA4F-8FF9-475BA3E26514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CDFFF2CC-C984-014C-A448-C68B329A0E76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142B1977-511D-694F-A02E-9D0A18D7F55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D78F78D2-9DD0-FB43-885A-57867789E383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FE6CC3D3-0C08-A947-AC76-81D8175842A0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C8555B30-2B11-E748-8945-35277BBF58B5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771015EE-B418-D742-8515-02599E13E6A1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C72CC71D-E386-9C4B-860F-05C5F3BF6C0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C0135203-CBB4-DE48-A28E-9B24B7199155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8F78A096-22C5-2D42-8410-9745C817541D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F79A6833-AC6C-7446-B242-2F5D03589EC8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01AAEEA7-B822-8A40-8519-0DC2DCCB7937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E74D780B-EC04-F24C-BB5E-DAC596D5A5C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DBD3C55B-C077-8D47-B59F-4EE49CAE588B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B416DFEC-6C35-014A-83F5-5599BF3ECB43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CEDB302F-DFC6-AB40-8BC5-AF51B52D97D0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C211A0B3-5E07-324C-A06F-D3FDF69046C8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72546881-D81A-1849-8453-FE28AC297B67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B4280B83-B4E7-1B4D-BA70-638543F3B670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9039BFD9-DAC4-D843-B666-788625C2A7C9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192754CE-43C4-B440-94F1-8EBF311500C9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6F2251AD-0B4C-5848-815B-C33F49310AC7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8B31227F-4910-A54C-A98B-66038198119A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C3870781-A09B-5843-90C7-0842447F0BDF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E9F11446-6232-594A-8F1B-6CEE8BD13D85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39ECA71F-9199-934D-9F61-C96D55C995E5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4B205D66-209F-F74F-B89D-21D61E3BB8C3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62903526-83A1-9E4F-ABC8-9A6F679F3F65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ACC8EB2C-3D8D-7244-85A1-9087D0CD734B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6695CCD2-E273-EF48-A0D6-7F3C43C14497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7C7A17BC-E732-8742-8008-29C033DAD203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1DB048B3-3A72-2F42-8721-6209BC233AAF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C912D877-49F9-744B-9C12-85F7B3E282C5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34512D4C-6055-AA4C-ADB1-08A3F36B0A0C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1E36887B-0566-1547-B812-BBA4361DB9C9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4FAC982E-7F46-3644-96AF-E58A01DF47A3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7A932ACE-9E16-FB40-AEE9-80E681575FD9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16362444-98BF-304F-AD17-8924539B3FCE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FCA0B831-6302-4645-AA36-670C51562FDF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F2698991-A7EC-5244-8B6C-A191AE9DA3B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C83A860B-F593-C14D-B6CE-3BB65CFB4430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F08C7E2F-4A69-AC4E-BFAA-854538F9D43A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4B68708A-695B-2F4F-AC8B-3137FF66554A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186783BC-8D1C-AB4A-81E6-5B3DD4AB7E4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2587704E-5DBA-C34B-8B7D-D29C1952B44D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B6B387AE-CCAC-DF45-B8FD-97CC95345433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A76FB050-B4BF-6F49-BCC6-A30853009F34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2CAC6E76-91BD-0B4D-A9E9-6A4CBEEF9F80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EE211817-0AC1-5649-ACFB-DD0B8FDBE601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E1710547-DA7F-7040-8EDD-4B6E293FD09F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DAC22760-02F6-7145-8BA9-A2F97514FC63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E01E94D3-02C0-C64E-9B93-771042CCFC8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3609F6E9-DE52-E34E-B964-8F72A3C9B9D6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DE7A18A1-2099-B243-929E-D3A1596F6592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3C9AF769-38A1-794E-9730-A10E808FD0EE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37AF79BD-EF92-904A-A2C2-8420FFE84261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97442B8F-998F-0845-8658-AEB7B989755D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054AF717-D0DF-6046-9D7A-7103DC100D93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FDD1C023-7051-7848-B4E9-7012B9E13DC2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0570C0FD-749C-D142-8F07-4DADCB77A658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76FB5141-61E0-6447-92A3-08EE8D06FAA7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901F0913-2614-CD4A-961A-DB7C0713A2B8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D3F444A0-88C8-9945-99BC-76C30617425B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344D94BC-3DD3-EC49-992E-E13A76C737BC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DC1760C8-951B-4F42-BBC8-EC850FBA4D74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C3B1524A-5800-7944-84B7-0235A647337E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897A6223-1690-2945-8AB5-09EC8FE19D21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4005AE3F-351A-1448-B87B-C14619DD3C68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2475DD2E-38F6-3F44-AF6A-6AC974DBC783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C03FBCD0-7164-AD47-9CEA-3A928F69E653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FA083BFA-FCC0-3D4D-BA34-67F90D287DE3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32BEC8A2-A40A-6445-87E4-436C5729589C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10304CD9-762B-664A-922B-21CDE0B2ACE8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0772E371-6FE1-1745-8A77-72F1E761B69E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51579761-428F-E245-B356-B459D5493D13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329E538D-49AB-4647-9A28-3DABD2B8DEBB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7746133A-9460-8E49-A095-E18718AA35FA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A33F410B-F02D-A741-A72B-76484FE77108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6A06589B-C473-6540-89FF-DBA1655B8DE7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E339D819-0BFD-824D-9614-1A6F842B266C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5D6BEF3F-D3AA-0F41-A05C-808A7A239B1F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A60A05A4-B2A2-8440-A9C5-CEE723F14004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1E1F9CBB-1EE6-EC48-93D9-0B59D3E02600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A9A119B5-0475-5749-A187-A9179AADEB86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F33AE22A-C4C3-7E4D-8DA8-BE4F0D6B616C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343A09A6-8E8B-4549-8DAE-385C579BC8B8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B8C265B9-3660-B147-AEDD-C6C65316869D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C8E74EBA-9242-2247-82DF-DA27737E2BEF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014DD276-981E-474F-A9EE-F471DFF388F2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222D32A4-5FB7-4D4E-BE63-CDC535CB8289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CCFCB4B3-6CD6-0B4B-827E-72FFF5D5EFA8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04CC860C-15BA-0B46-814F-7B7A4FA1C96B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9F66128C-D5C8-0D4A-A379-9C524C3D42C5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A224C4ED-BEAA-CE43-8D6A-492AB74B4F7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93C2ADF4-59D4-4C41-B165-371700184435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19AA9109-9363-8F40-83AE-ACD38FD63574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AEB89236-65C0-7A42-A6AD-67BABF951EBB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A6285A7E-0E8C-8B4E-8184-60759D0D1B5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EBD47AFD-5B46-E24C-A185-3B61D84F06BA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5BFE8A0B-F84C-0142-AD0D-772CCDABDB4C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AB0D0246-437B-EA43-80E9-0FFB5E339149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26DC0947-3035-0F45-9304-A3B50935E202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7EEA475C-F39C-A34B-BC36-7F2B6EDAA61D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E8409339-D662-D149-B57A-1B9E8C54579B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6E5C918F-CFA6-BD40-B87D-141EFFA0858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139196C6-8EBA-564B-B3F2-B1BD487B1FE3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DB65A44-6A7A-374C-BA87-B18FFBC70676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1C05AC63-985C-E64D-A1DF-3CD81493922D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072E75CE-DB86-E64A-A7F4-F5A5D90366C8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3955807A-531E-A24F-9D15-80FC2D146DDC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99F73544-B775-634E-97F0-3779AB369B60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5BEC57F0-F453-4040-BDD1-DD98C236362E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E4346083-567F-5A4B-BB98-8A3589D00FF8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B64E9023-583E-6744-AFF9-0717B1722D9C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347E579E-7D71-8C4F-9EE2-F3DF11711CE0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DD90C037-DCE4-4947-A012-72BF8CAD6631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AD540FA3-839E-0C41-AF76-AFD567D57F48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B947728A-6E0A-AC49-BA31-1E4683BEC083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5595168F-6EEC-974D-B887-3B93C7353E4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D9464D39-59C4-8E48-AC50-B29333FF3C41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315729EA-CE96-5945-8143-D1D018540C4F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909D2FB2-69F6-694A-8EC4-F997E89FD900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02AE6FE6-BD16-764C-8C3B-BFD647054BC4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B2C323B6-C396-8B40-B4B4-E415E9B8B8F5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DE4E7AFE-5BD5-4640-8E0C-EF2AE3D19ACA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54D3A9BC-92D6-DA4E-A1BD-03338D07CBB9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48CFD6A0-7783-3041-8384-A95FBE6F6125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5F700EE4-701D-ED43-97BA-614A8990B208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B98ABCB9-6FE5-FB49-9124-76E1E6D5609B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14B8C607-D2AF-CF4D-971E-43E1BFAF655F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1D364CAE-6A02-D146-BFB2-188E7216CF1E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6E37E430-DE58-0146-9A27-E4CAA3D7E66F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" name="Forme libre 455">
              <a:extLst>
                <a:ext uri="{FF2B5EF4-FFF2-40B4-BE49-F238E27FC236}">
                  <a16:creationId xmlns:a16="http://schemas.microsoft.com/office/drawing/2014/main" id="{C2C0282C-7E25-F04C-B586-930423B2A2BF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" name="Forme libre 456">
              <a:extLst>
                <a:ext uri="{FF2B5EF4-FFF2-40B4-BE49-F238E27FC236}">
                  <a16:creationId xmlns:a16="http://schemas.microsoft.com/office/drawing/2014/main" id="{24E2EB79-96DC-6149-9A15-EE940F0FF428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" name="Forme libre 457">
              <a:extLst>
                <a:ext uri="{FF2B5EF4-FFF2-40B4-BE49-F238E27FC236}">
                  <a16:creationId xmlns:a16="http://schemas.microsoft.com/office/drawing/2014/main" id="{F69ABEA6-8834-5B4B-BE6D-895F1C8141E1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22C66049-ECBD-B44A-A07C-47D4F11F2199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10A41CC-107D-294C-9D9D-FF11D2F19C81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DCD4550A-9576-B242-B88A-EBD22DBEF4D3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B490F798-995F-9D4E-A296-31979733ED5D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31F0EDBB-46FD-2F46-BF7D-68EBF669D8EF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2943FDE5-E322-0648-AFBF-834740B63466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7A90C168-BFA9-4648-BCE9-C26526FD0F8F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095C09BD-4E52-754B-8A9A-7D46257C4F03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BCAFF19C-BE5E-3A45-B442-772E0787907F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EB1D9520-1C2F-5B40-AA9E-3985BDB04041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8B342CE-69F2-B142-9B51-A10E671725AD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1EC1EBDB-AD43-864B-9DFA-25D2406F96CE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FB1761BF-D9E7-B847-8997-D7F9447761F1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43237E51-AA80-8745-8E24-DE94652BE95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9398B8B5-6BCA-434A-A7DB-BBA965F6A91A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36AA175D-A577-9647-A2A7-C195BE032255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A35209A-0E7C-654E-941A-7A3B2A8892CE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6" name="Forme libre 475">
              <a:extLst>
                <a:ext uri="{FF2B5EF4-FFF2-40B4-BE49-F238E27FC236}">
                  <a16:creationId xmlns:a16="http://schemas.microsoft.com/office/drawing/2014/main" id="{2F5E2170-0343-0746-8F5E-91977A9CC6FB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C817F70C-CC93-8D40-BE61-3EB966B24E6D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88DB4120-CA04-2F46-AA06-86D0740F4566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CD60A908-EA6D-1247-88B2-11C6B73603AC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6AB3060-F28C-ED40-A8C6-AB5824EC055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397F07C-068C-7D4B-99DC-A3841BD3E6CA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181561D-53EC-1E45-B2DC-AB34A29CAC20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E5CC60BA-ADFF-8242-BA4F-B8D3C68581D8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33AE25E4-AE1C-A641-9747-5D6C18F4B958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98542A42-AF6E-9249-854A-829593EA0D40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2D53F6A8-E324-714D-8FD1-C05972A3F785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D181175D-B74D-6743-BABB-7C0C704B7576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95E91E4B-F900-FC48-AE9B-06D06C0F1C7E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74124A23-BC79-1E41-B0D9-8B069C0C6356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8F9F4FD0-A7A5-104C-9959-8AF82529B278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3B18B666-91E4-1340-9CEE-DEF519BAA25B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966D87C0-07F4-7040-A894-BA621D018B5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E284BBDD-793B-A845-96F3-C8DACAEEE0FF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CD9D18B1-FAB3-D34E-A87E-C58BE5B2664A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37A85604-6C3F-0640-BCDC-5649EC8EB9B1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B28CC0BA-4BC0-284D-93AC-E021B8C44D4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FE9245A9-2071-EC44-8448-74D4F4C39AB1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1380F1B2-2319-AD46-B059-5C279FADFA7E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EF5C3447-9852-684B-8262-3DFFF6636014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C5216C07-AF74-4A4A-9F4E-266B43FC6F8E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4554B990-0929-4442-9404-EFBCBF4FCD2A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7AFD96C1-544A-824F-AFDC-FDFE2C4A0954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0DB74E44-CAA0-F846-9039-4BDE1D48F010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63365CE1-B85B-D746-AAA4-262BBC915703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54E4B2AE-F15D-214A-8856-5C18429101F3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25312BA7-1A8D-8041-AB49-2D473A5187F7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A1F69EE2-9116-9747-A7BF-EF1F88BC777A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45388326-9B25-5A40-ACF3-7E64F06FD310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EF8E7C82-584D-1845-9303-17C82A0E4ADA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6B30848-97A6-D141-BC51-1BF73215014F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E268CBD9-5BD2-4F40-BDD9-CD3B6364C422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89379013-85CB-C745-A344-191B1DD01908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4A8ED53F-0C6B-F34C-815D-29742F187BDB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1C0A9D2B-3BF6-DD4E-973F-38512565E906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5" name="Forme libre 514">
              <a:extLst>
                <a:ext uri="{FF2B5EF4-FFF2-40B4-BE49-F238E27FC236}">
                  <a16:creationId xmlns:a16="http://schemas.microsoft.com/office/drawing/2014/main" id="{3D053F61-79E3-BC4F-A551-73DE279093A0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6E426975-B80C-7248-88CF-C58031233273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763E819C-8193-AF4B-9DF0-F77D3097D8B0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8" name="Forme libre 517">
              <a:extLst>
                <a:ext uri="{FF2B5EF4-FFF2-40B4-BE49-F238E27FC236}">
                  <a16:creationId xmlns:a16="http://schemas.microsoft.com/office/drawing/2014/main" id="{6986E42C-50A1-534F-8264-57A4418E454E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92D8A181-B11C-D444-9E71-7BDC1A2FE178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8CC524CC-A632-EB4B-A9A0-C225953B6B58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2A61DCDC-00C2-ED42-B04B-19E8A312F759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0C071817-0969-6342-AB69-55E8C9030049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D12BFA98-F21C-6E40-8AFE-203C8203A4EE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8EE416C7-A99C-934C-A4F4-04D42425AF7E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3F9A5DCA-B38C-F94A-915E-08BF58758E9D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A8F524D1-3139-D842-AB04-B9E7F8CB6243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55C557E9-4D9A-C142-8A6A-24C945E65DB1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19EE30DD-F3DF-FE47-B035-09CDE30C600A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D7E3F3EB-7781-194C-9219-22FB5DA78D6E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2452553C-AB10-5740-AD9D-C6F807695669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932E2089-1E85-6E42-9CD6-D60593DD5748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03D8C12D-6CF1-294D-BD4F-F1E0D33EF9B1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47680DA7-0175-B447-9282-BC50FC58D511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9D0EEEA5-2AC4-EB4D-A2C7-C0BFF8BC4FD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5" name="Forme libre 534">
              <a:extLst>
                <a:ext uri="{FF2B5EF4-FFF2-40B4-BE49-F238E27FC236}">
                  <a16:creationId xmlns:a16="http://schemas.microsoft.com/office/drawing/2014/main" id="{4C36A73C-3159-7849-AB16-810C19F4B295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6" name="Forme libre 535">
              <a:extLst>
                <a:ext uri="{FF2B5EF4-FFF2-40B4-BE49-F238E27FC236}">
                  <a16:creationId xmlns:a16="http://schemas.microsoft.com/office/drawing/2014/main" id="{4EE03F49-C64F-344F-A53E-51016A0B09B2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7" name="Forme libre 536">
              <a:extLst>
                <a:ext uri="{FF2B5EF4-FFF2-40B4-BE49-F238E27FC236}">
                  <a16:creationId xmlns:a16="http://schemas.microsoft.com/office/drawing/2014/main" id="{970B8E90-50A9-A749-83C0-78F652AC40F5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8" name="Forme libre 537">
              <a:extLst>
                <a:ext uri="{FF2B5EF4-FFF2-40B4-BE49-F238E27FC236}">
                  <a16:creationId xmlns:a16="http://schemas.microsoft.com/office/drawing/2014/main" id="{DCA9471A-CBA8-FB45-AD0A-24FF678B3072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C790A5BE-1FEE-9E47-AE60-32160C85C4B2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7E95F0D3-7915-094A-942E-95230D500C7D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D1FD6976-1246-AC4E-9095-3D6A60FBEA33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A260F0AB-A85D-994A-885D-7652C8C063DE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50805917-2869-1E4A-8D93-0BFF3E19822E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FF577207-518B-B747-8B66-3271FBC5438A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8E15F134-FC54-7C4D-AE73-9CEF56F7FE32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5A153277-EEEA-5A46-8316-CE438DF88B41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5B5A895D-7C4F-9440-8E95-AD0436C886E9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3A91EEED-B548-FB40-A906-6B36D001EC7C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EB72E76F-A7F2-0444-809E-6D7D258FB4E4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87ACB7AE-1BDD-FD46-A6BC-C49786959EF4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8D48F21A-F8FB-C64D-B0AC-E0133520BCED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E5F95532-80FE-F04E-93BB-4B8AB4D93DDF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2945D2BE-274F-CE44-B877-EF3860C85CE3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17F24F7E-718A-DD4F-B590-9E17174873DB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5" name="Forme libre 554">
              <a:extLst>
                <a:ext uri="{FF2B5EF4-FFF2-40B4-BE49-F238E27FC236}">
                  <a16:creationId xmlns:a16="http://schemas.microsoft.com/office/drawing/2014/main" id="{5E06E9EA-7B76-6847-BCFF-42C80B6ABE87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6" name="Forme libre 555">
              <a:extLst>
                <a:ext uri="{FF2B5EF4-FFF2-40B4-BE49-F238E27FC236}">
                  <a16:creationId xmlns:a16="http://schemas.microsoft.com/office/drawing/2014/main" id="{2CE82B81-18EB-C541-9367-6376A90C86CC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7" name="Forme libre 556">
              <a:extLst>
                <a:ext uri="{FF2B5EF4-FFF2-40B4-BE49-F238E27FC236}">
                  <a16:creationId xmlns:a16="http://schemas.microsoft.com/office/drawing/2014/main" id="{D4A55BF0-09B1-E442-A1CF-F1E6568D4361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8" name="Forme libre 557">
              <a:extLst>
                <a:ext uri="{FF2B5EF4-FFF2-40B4-BE49-F238E27FC236}">
                  <a16:creationId xmlns:a16="http://schemas.microsoft.com/office/drawing/2014/main" id="{22081BC9-A979-7B42-A4C5-A9FF1C88B0E5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833776-DD3C-3244-AC28-926FCEA6BE1F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A22EE8BA-A4E6-7B45-AB37-62DFBDE81DF3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D65B3354-BD30-414B-A968-9302509AAF5A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42101C41-FC94-CD43-8C9A-BC7FFD3D89B2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3951F11F-A5C9-9341-BE5E-AFD625FA4B05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240854EC-F955-D34F-B2D0-4DFA8EDECDB4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659D46EE-3AC3-F04B-BE77-BDF5A1E114B5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6CD65D39-CDA3-3A45-8A47-110AD48BBEC9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513D081C-9DFC-724C-ABEB-DB51A12F9ED9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B466E17B-0DD4-C94D-A33E-07FBA83E3BBD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478029FC-6039-7E48-9609-2B2278CB1EA6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B6151F3C-C485-3D4F-90AC-46C07F5B9DED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539A73B-BB07-E444-97E9-3D662481DACA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6008FF39-B362-A14D-A716-850E7C865FB6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C77452E7-7E1F-A747-8EE2-F55A7E8AC92E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ED15B501-6DAF-9A4E-BC71-80FD7E7AF793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75" name="Rectangle 574">
            <a:extLst>
              <a:ext uri="{FF2B5EF4-FFF2-40B4-BE49-F238E27FC236}">
                <a16:creationId xmlns:a16="http://schemas.microsoft.com/office/drawing/2014/main" id="{BA3D5570-E215-2D47-B0A3-89160AEF7E92}"/>
              </a:ext>
            </a:extLst>
          </p:cNvPr>
          <p:cNvSpPr/>
          <p:nvPr/>
        </p:nvSpPr>
        <p:spPr>
          <a:xfrm>
            <a:off x="8561818" y="4832539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9FAE46E-CFD3-3B47-AC54-AF2B1897A397}"/>
              </a:ext>
            </a:extLst>
          </p:cNvPr>
          <p:cNvSpPr/>
          <p:nvPr/>
        </p:nvSpPr>
        <p:spPr>
          <a:xfrm>
            <a:off x="7787818" y="5607442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0E70CE03-D95B-A048-95D2-1A1EE1566909}"/>
              </a:ext>
            </a:extLst>
          </p:cNvPr>
          <p:cNvSpPr/>
          <p:nvPr/>
        </p:nvSpPr>
        <p:spPr>
          <a:xfrm>
            <a:off x="8561818" y="483284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0537E80E-D460-904B-AA35-AD4F84AFB89C}"/>
              </a:ext>
            </a:extLst>
          </p:cNvPr>
          <p:cNvSpPr/>
          <p:nvPr/>
        </p:nvSpPr>
        <p:spPr>
          <a:xfrm>
            <a:off x="8561818" y="560684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5" name="Rectangle 874">
            <a:extLst>
              <a:ext uri="{FF2B5EF4-FFF2-40B4-BE49-F238E27FC236}">
                <a16:creationId xmlns:a16="http://schemas.microsoft.com/office/drawing/2014/main" id="{1AF06ACD-F39F-1144-A063-994FE30AD15C}"/>
              </a:ext>
            </a:extLst>
          </p:cNvPr>
          <p:cNvSpPr/>
          <p:nvPr/>
        </p:nvSpPr>
        <p:spPr>
          <a:xfrm>
            <a:off x="9329531" y="-123568"/>
            <a:ext cx="2925906" cy="4272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E6501D-D638-5341-A3D6-C975B47D1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125541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1.</a:t>
            </a:r>
            <a:br>
              <a:rPr lang="fr-FR" dirty="0"/>
            </a:br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DB8691-0DC9-504A-B3AC-B2C7C5BF7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1ED47-B272-9145-871C-8B592335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FB5BEA-98FC-F047-ACB8-EAA04DE2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Rennes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745484-5614-C047-802C-66B2AEF6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874" name="Graphique 318">
            <a:extLst>
              <a:ext uri="{FF2B5EF4-FFF2-40B4-BE49-F238E27FC236}">
                <a16:creationId xmlns:a16="http://schemas.microsoft.com/office/drawing/2014/main" id="{D6E595A7-6616-F448-A22D-78C2BFC825B7}"/>
              </a:ext>
            </a:extLst>
          </p:cNvPr>
          <p:cNvSpPr/>
          <p:nvPr/>
        </p:nvSpPr>
        <p:spPr>
          <a:xfrm>
            <a:off x="9339448" y="2600866"/>
            <a:ext cx="1447200" cy="1548301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57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raphique 318">
            <a:extLst>
              <a:ext uri="{FF2B5EF4-FFF2-40B4-BE49-F238E27FC236}">
                <a16:creationId xmlns:a16="http://schemas.microsoft.com/office/drawing/2014/main" id="{8ABE870C-5D00-A545-993A-D768B3F30F1D}"/>
              </a:ext>
            </a:extLst>
          </p:cNvPr>
          <p:cNvSpPr/>
          <p:nvPr/>
        </p:nvSpPr>
        <p:spPr>
          <a:xfrm>
            <a:off x="11414400" y="5306400"/>
            <a:ext cx="777600" cy="7776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3EBCF5BF-8D81-D644-BDDA-C4CFF0FA1166}"/>
              </a:ext>
            </a:extLst>
          </p:cNvPr>
          <p:cNvSpPr/>
          <p:nvPr/>
        </p:nvSpPr>
        <p:spPr>
          <a:xfrm>
            <a:off x="11418000" y="6084000"/>
            <a:ext cx="774000" cy="77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640BDD-92E6-A741-9CC1-B41F1883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700891"/>
            <a:ext cx="10409094" cy="1325563"/>
          </a:xfrm>
        </p:spPr>
        <p:txBody>
          <a:bodyPr lIns="0" tIns="0" rIns="0" bIns="0" anchor="t" anchorCtr="0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8608D4-9C36-A84D-A3A4-1AEB096C7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4351338"/>
          </a:xfrm>
        </p:spPr>
        <p:txBody>
          <a:bodyPr lIns="0" tIns="0" rIns="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949874-8B14-7745-B3C4-7955031B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B4C0E0-3842-A04A-8C48-34DC7A3E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Rennes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EA55F7-2499-7442-8219-F9EF9752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8339353-86E8-5F4C-8AAE-A8CC29CA3CDD}"/>
              </a:ext>
            </a:extLst>
          </p:cNvPr>
          <p:cNvGrpSpPr/>
          <p:nvPr/>
        </p:nvGrpSpPr>
        <p:grpSpPr>
          <a:xfrm rot="5400000">
            <a:off x="10900537" y="-2246218"/>
            <a:ext cx="3514831" cy="2448605"/>
            <a:chOff x="3416300" y="1562100"/>
            <a:chExt cx="5361017" cy="373474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CF4CD20-33AC-084A-A220-BACC7195E0A9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E9F8D44-95DB-8D43-8AF3-6CE31D8B0330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2563C85F-D919-7943-A6AE-95DD8BCA65BE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350E9F83-085A-B643-80D7-A4BA87E9955C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D5A61D9E-AD76-D947-A780-2711FB028ABD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DE7ACC9C-1A15-664C-A3EE-C2B7FC188DFB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BFB8EB91-D341-B34A-BF0F-26533A16BF3E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781D124E-219E-7342-A046-8D0B71C1CC5E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49C999CD-6B51-A548-8F3F-195FD8C2AA19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7F4A2AD2-54F6-4846-94BF-0EB015342C6A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D5614A6E-4502-0A4A-A10C-B4CBEA4D3E01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7980990B-9C5A-744D-9620-8BBCC7C817B5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E0773674-FDC1-A647-B7E1-FEE51F1D6717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78646905-34C3-6D4C-8818-BC656B3F41F2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7ED2AAE2-0B13-BC47-8C5E-ADAD593C6CC5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50690E96-94AC-894D-8C26-FA76E0829EC3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06332B0E-5A1F-0543-AB10-DAD2198458E8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21E6C128-0B3D-6845-B231-CC90517EED26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E14C11FD-3DF0-DF48-BB59-140700BFA188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DFBA913D-F748-5F4F-8807-A8CE7DBAA4FE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EA025D6B-2ACF-EA47-ABE9-1BCD00288446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BA7612D2-C2B9-344C-AB31-3FA003CD9DBB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C202104E-CF13-F74E-9C15-CAF42B8E09A0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0586E47-423C-514A-80CA-98EE5CB2B4DD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DBB012C4-ED8E-6949-A553-C3A188FB44F6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316147DF-8959-DE4B-9433-1047CAA6D64B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E487C7DA-05C1-4946-9AAA-7A7F484212C3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A95F64E1-1542-3A46-9A98-B03F3049B72D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FF0541F-44EB-1C44-A770-93FD7F4D563D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6FAC347-807E-2E47-A91B-BE06F826F21F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0D41F0C6-A7A1-3342-92BA-9185D3BA969B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A0FFD9F7-D768-CC46-94F4-F5A804F9FFE6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4A517174-41F3-444D-B35D-E09F97CA1E09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6C16CC2D-110A-A446-95FF-7076CA8BAA72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BF1E271C-39D0-B74B-BCDA-CD41E2D6227F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7B13756D-9166-E24F-9388-F83FC4FE2373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ECECE08A-2D4E-E048-8AF8-6739D843FD88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8AD0663C-D869-D74B-8504-99BFBE36F2D0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BCD3478E-14B6-2C44-9A74-7CC9C5604B8E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834BA309-F9AB-6240-8419-278020FD491E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5AE0CAB1-876B-3849-A4F5-E27DFB0D0FB2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3E0186D9-4A9D-E94B-9107-D744A3EDF331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8D56B752-5743-EF4D-8376-F70564923BA7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2735D13E-7DEE-4546-8C76-F0FEFFD813DC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CFA2D761-22D0-ED4D-BB42-244E43D406F4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410B1214-EBF0-6E4C-B345-7230F17B7EAB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14E242DF-6FC5-D346-B999-5751EC2F1906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1C48FD67-D3DA-9542-8089-774263044466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1EB3F7B0-AA57-CA43-8CF1-3C4E6F65E354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7DC793B2-5C1B-664A-8E18-6FCA01B0C9D3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F47438D2-73F3-1A44-829C-46AADA85223C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BF613CC7-6EDB-8349-A500-6D5D86F8D935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0158135C-A4A5-254B-B14F-99801DB063D8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2ABB456A-CF40-3E4A-B10B-648ED95309A0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CD70848C-5092-6641-AA90-3364C70543CA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B3DBF835-28E4-044F-9F07-61CEF9E44079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45038F96-267B-7F4C-93EF-54E330EE0682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AE8E506-29CD-3A40-92F4-196B17689DD2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A07A0919-F7C8-0940-A75F-A45DC890DCC5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630378C9-8075-FD4E-9A0D-09B93819B2FD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C3E15FCC-D446-9C47-95C2-486EB70CAF2D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841B249B-3D04-1D41-8402-E7B0FE5A675D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2B833711-6190-2349-A326-F10982C398C6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909D463B-1F55-A64F-82D8-286BC6804431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3294A03-A8F0-AF48-8BC9-A8D124D2F8FF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FEF5C24-5D7F-9942-8339-BDD64D66BD5B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5C9A60D5-F601-4144-9387-665EEE8EADBD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CA727E3-804E-5E46-9B28-615C54CDD04E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52BF0F8B-D3AD-CB41-BDBA-8C6C201B18E6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8FD850FA-5624-6045-9DE6-1DAB4027AF47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633C3734-48EE-5348-854C-434E4CB25B2E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7AF92CB0-B118-6644-8C70-E36C664E0620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67378334-309D-CE47-B7C8-09632C53E780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C4F82560-3007-6C49-8EA2-D413077CBD14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5FE54156-44AB-D14A-B403-2CD60D60B08E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7D6DB6C0-2C9E-6C4D-8DD0-E9783359CCFA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267D98-C77F-284A-B6CE-F30489C50257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7C1D29D3-206E-DB4C-BA96-5C5AFA2439BF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361CF260-223C-A943-B28F-9D47F8115E15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3B685B31-7BD5-5248-958F-EFABC9B00F0D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564E674B-BC8A-814F-88CC-BD5E3E2FA8F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4139CE05-08C1-F84C-B88A-4C8C60BFC9FD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9FD452A1-4C20-ED40-A740-DB7C2A224797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3BC9E0D-127C-1840-8536-47B987E40783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67D416F2-D725-554D-9814-E943B2C2A1DB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8450B0F2-F26F-5E47-884F-9300045B60B4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9B32AED-7CDA-D54A-BAA1-D813948E8466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248F117-2327-FE4B-B0F2-2F2832AE2019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9EAC9F8D-E101-AF4C-A608-F8DF3CF4E8EB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AD612E45-3F67-E74D-B241-E6B4C3084002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63CA44C0-11E9-FC42-879F-F90919D46AFE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017361D9-C47A-5C4D-B2B2-C3683B63BB6E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2B33E84A-901C-044A-9079-65A3726F11AC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DD6A24DD-C294-3846-B41C-7437CDFC9E39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5C77C5B0-70DD-0646-A0A9-444B4B304A00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80A8A5F4-6012-6B44-B0F5-3B4E6CA268FD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349DBE89-D1AA-3349-8D02-97D0ED9238DA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37DA2FA1-E39D-BE47-B58D-CF173A372F53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EDBA7E5E-48BA-CF4A-A740-D4E0E43802FC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606B2913-629C-5B45-871F-D4B9C9C7EE2E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EBC19F43-2014-8B48-9313-403B8B1FC735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2AF46752-79E1-6E46-BC3A-C7E097BB58E0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3F4CF7CB-6477-6444-9895-E35CBB726BF3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EF8FE373-E05F-3443-8634-F50233BC4B30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50B8C7E-3373-7F43-A6F5-1E7431473036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3ED21E08-856C-BB4F-B7B3-CD036F7150AA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6332308-F843-ED4E-8F57-9A23371CA14B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E1EC020-09A4-8347-AD44-34D1DFD1398D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D3FFCE33-C99E-944B-8399-B5E085B5942E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8F071F1A-3211-4D4B-9372-EB4710750A9E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57E138F9-63FF-574B-8C8D-A01E903CC3BF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C3D777D8-6DBB-2A4E-AA0C-00FAC39DF0D9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E55F69B3-2129-734B-B989-7FF00F7D1AAD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794E2C1-56C9-7741-936B-737FB7E93E81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11460F4-D077-2F4D-8132-F83F598AA5A5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E6362527-1799-0C46-AA63-F388D1E09BD6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8DA41100-0004-444D-9C78-9B4BF9217F67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1BE3F812-87AF-AD44-A2C8-5E3E18CE2192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2E364581-0BDE-9247-AE0A-C02F2C00A8C9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31B208A0-FBD5-354E-8E39-E3E1F882010C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F7CDD041-E55C-9747-8874-CADA23646A28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6DE6CF8F-4FBE-5D4A-987F-974F922FD683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93ACACF-C3A6-2744-872E-B26433E0C029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A0455050-A25E-2F45-ABCB-9C520DE757A9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4AC82C0-4FC7-744F-A634-6769B6A63D6D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52DF3C68-BF0E-4849-8DC4-0EF37FFADD18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A673983A-D326-0D4F-9598-0D93E8FCD418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B88E79F-2BD4-6A47-BCB1-C934E262D1D2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3323CE76-6A8A-2C4E-91B3-749203FEA3D8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D37788F4-9EC7-484C-96AC-3E9BC0E08676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399A659-DD21-8243-A5CE-A79742881C79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CB33003D-15B1-0F43-8CBF-3BB71FDE2134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09A175C-0926-2943-A29C-3BA8FC42B163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CF81D21B-2B66-0549-81B7-120F1AE2525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B6FF9E1B-3C27-5A4E-BCCB-9700D8F338D2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BD9002F3-6854-D544-B8F6-B9E1BA2F7227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04381DE4-C618-104E-8D39-749975795388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1F23645F-BFE1-5E4D-9892-CA7DC596CA96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5DD52319-B755-A44C-B2BD-C9F45911E2ED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51DFAF91-3220-CD41-B4AA-EEBC57AD4ED3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8B95F4DA-6007-8143-A594-54A916524CB0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8BC9B8EB-54D2-5647-9E8A-49278441722B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05638F08-F8E4-9F49-AB16-66E6A698A5BA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80B4F266-6764-2041-A72C-35FF961D38F2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1E5E6A0E-3EA4-004A-BC34-D6E18BBECC8F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E4B2A76E-D76E-5946-9255-8A746AAF8FE9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22A8DDE3-7DC3-ED4F-8F5A-0DEEB0AC4258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14253F20-9C40-3346-9C4A-7243FB63DA6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C5BDFB50-C2C3-F74F-AF56-D71BB9F518D3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532FFDD7-2D8E-594E-BC48-153A240C4385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F9B58706-21E0-8A40-B898-0679D64093A8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8023D267-680B-A441-9FE4-641B0E32C02A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88A65403-9C15-2648-8B4F-733B4DC784C0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01F3AA61-5099-1F42-84B4-754EC206C77A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32FBF620-02BB-9043-A672-A225C774BFFB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570E205D-F561-4446-8D53-FA52BABF2FB5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E60228CF-028B-F949-97BA-50BAC80064D1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96F9B0AF-7548-9648-A805-A7AEB437957A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4D3954E-3BA8-1540-AB8A-19ECEE9A1989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6638C275-4171-4646-9627-78823E75A40A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526FFC3C-D98C-FF4C-B7F4-258F3CB670E0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41E23A72-6765-774F-B56A-A7C0B0C267C8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2F904E2-0D6A-DE4B-9D7D-576DC6B33873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A4E8E45C-00A5-6249-9D89-46102953640C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AB6D0851-694D-7D4D-A086-7876546D4C9B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B2DAC926-E770-8840-8B4F-0678147AB959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B11C1F1A-B669-AD48-A001-74F3DB26AC46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9E586FB4-3AA7-AE4D-9C5B-BB7147FC1C58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02A66D92-1B8F-FA49-8DE6-C2BAE82DD724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BA6D0EAD-E00A-FF47-85EF-A4F080E68ADA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E2309757-1173-8B40-9083-7F5C68023EAD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10FEC48D-3B4B-6D41-8E6B-2B19F140CDC5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1A20C58E-DD42-8543-ADC6-FEA0170A9068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6EC75C87-A292-114B-85E6-BF236BF66FA7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DE92A72C-6718-BD46-A9FC-323336959E64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F83EEDC0-061A-0D47-8B14-AE73A0A1A71D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20C171FB-982C-5944-AD5E-2557599151E6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929F7F7F-12C4-7444-B140-970BC3672330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17D2396A-F54A-9547-BDA0-045C23E88C00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E5C3CB62-2D49-C44E-9F93-AC729A1DE824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501C6137-C629-064C-9CBC-91FB9CDB68AA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4BCAC1D0-553C-D24F-B032-FAE44D069B7A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F4DEC2B0-9984-3849-9B72-CDDBABE59EEB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A40D58E3-8AA7-9D4A-B966-59CC1E1FBD87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C0505950-041E-7143-AB02-B9F6C8FD5F9E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D8451015-12EF-EC4E-BA5C-72C10E778F7C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15852A7A-FA88-5A4D-807C-15EE6031420F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0AB555E0-7341-FD4F-9FB0-2470426FD5E4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C7EF2114-263A-6F4F-BF6C-BEF059B39086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FB0CFFCE-8040-DB41-927F-340F0B05EFE4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7D6F173B-8157-E249-854C-C27DFFB512C3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C226F3D0-3CA6-0D43-A562-1A7B0B607A0C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544E258D-E2E9-9B43-B91F-899D2FC2EB9A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85D44A0F-E5E6-9B46-B5CF-7DBFAD3B55B8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9D238918-FEF6-624A-8E66-02FC28DA6205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1B5C544D-A6C1-0749-AA0A-1D93FD850C72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E46CDF9A-827C-D040-AFA9-EF517D33B478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1D25B189-E039-764B-9977-1543A1BE8CF8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F4120920-2644-0F47-A5CE-D860252280D0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74EA4888-5137-FD41-B36C-18EE66081659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6C9DA636-FCF7-7F4A-81B9-75AE77942007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CB420E3C-5A37-8749-BBDA-C43F8A84030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02E2FA4A-6E36-794A-87EE-D429EA7435BD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235A5793-8115-E64E-B87C-CF68B40E45D3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3299B19A-A4F8-154C-ACA9-1931B220AECC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89940AF-3E9D-9441-BBF5-519471D32DC9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B78C9912-2DFB-A148-97CC-1BA2430A5084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B22DB41D-671E-A64E-A5A3-E445CEAB30BE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A44D4DA5-B40C-AC43-8AC8-9ADC4FD42622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5C204857-A439-A144-A31A-BCD2E1E997F4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4CBA950F-BFAE-FE41-AD74-8F623E53690B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3DBF4194-3DAC-2146-A97E-2EFB962862C0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4209842F-F6D1-A442-AF8B-6A989E06DF76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B04F6744-844E-DA44-9C73-B16584796C10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A37B88E9-428E-4848-9B81-2E0AFA110B38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ED0C4646-271A-B74A-8D5A-D0BC0CF32F63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D3927946-CCAA-A242-8FAF-967EF2FBA164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3B3E9588-7979-2D40-92BA-B854F49767A9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F8075BD7-8AFB-8A40-B352-61952B9A3501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9ECE47DD-5332-8343-8D0E-94D7629AE0B5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87D7EDE8-2D41-784C-9617-CB06D33DDDF1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93C60D6D-D013-224E-B313-FC8D1692BF0D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D409F6F-E016-7E44-A880-92AD86B421F4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2E50F408-5E9B-2E46-AEC5-6BC2AA70F7D5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D28C6AF6-036E-064D-9EED-7A1F855AA248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B562C199-57E1-AD40-AF06-83C402AD4601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5AD15C0-8266-8640-B29E-FFF26BB097BF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7BC9D361-4D65-BA42-963F-A238E98F4924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1656EEA4-A978-7347-B832-C68EE427364E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6ACC96FF-239F-624E-8D08-D2D22A19BD52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3F7FDC5C-A1C7-0044-A709-36E04F07703D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D38B2FDF-FB29-EA40-AF47-9A4C293D2DD9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63B7556E-C304-4D4A-86AB-0965A537FCAE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4D33BDA6-6AB7-F149-A260-4D8F71DE9343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5B6FF27F-CECB-0C48-8D69-5B73231A0C3E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EBE38705-531F-C941-9D4A-C95F986213C2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CBAB6CD-5195-FF45-9D6B-FBE1E60CAEBE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A7CD588F-1F8C-6547-AD1C-94A19EAAAEFC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3EF04632-2417-0942-8BC2-4DCFF455A70A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9AEA2CC9-2B06-7145-AB89-0DA7B8E90E69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26F179FD-04B2-6943-B926-BFDBF4705A54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77FB7219-4DF0-3D44-BFBE-CF0926910F47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B8FFBF50-5428-1446-BC0C-AA40F0F65EB0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1DAE38A6-2589-5140-9F2B-F831E46AAD97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587DA212-5A67-2243-B13E-1F06BD31CF0B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DAF757C-2D00-BF44-A6EB-B2151141DD1F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A67A03AA-5FF9-D84D-B5DE-6C93797B1680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0C728DA8-661F-D445-95F7-55491A7B0E20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08736F60-569D-8E44-A928-53F937EEEED4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098526D6-97AB-9E49-91FE-E33814E212CA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C9F1D44E-E4D7-A140-81BA-933395EC91EF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97DA72C6-60FF-DD4A-8B38-195CE5456320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BB352CAD-6CD4-5342-BEFD-C6F18828F576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0058DFEB-C7A3-6643-8AB9-5206D6947CD1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B1055E49-C19B-E743-A45C-4F57E02E4C93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8140102A-F204-C349-9722-11AAE8F5BE6C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EEE12E4E-F4A8-7A47-8EE1-75C98E86B85C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A75CA79E-E70B-2142-BBC7-8D623CE841AE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9D418ED0-7FA4-A942-8994-474249550EAE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B09ABD6F-D2A4-6747-A32C-8CAACC53760E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C2DE4CE4-06C2-9945-B2DC-130BA8A321A8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ED1A6517-609D-E848-B4E7-B71CE2865C09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95" name="Groupe 294">
            <a:extLst>
              <a:ext uri="{FF2B5EF4-FFF2-40B4-BE49-F238E27FC236}">
                <a16:creationId xmlns:a16="http://schemas.microsoft.com/office/drawing/2014/main" id="{CE4BCDEB-52DF-154E-AC6C-7EB9262F51D5}"/>
              </a:ext>
            </a:extLst>
          </p:cNvPr>
          <p:cNvGrpSpPr/>
          <p:nvPr/>
        </p:nvGrpSpPr>
        <p:grpSpPr>
          <a:xfrm>
            <a:off x="10636800" y="6078024"/>
            <a:ext cx="585435" cy="777600"/>
            <a:chOff x="1211580" y="5257800"/>
            <a:chExt cx="427808" cy="1623060"/>
          </a:xfrm>
        </p:grpSpPr>
        <p:cxnSp>
          <p:nvCxnSpPr>
            <p:cNvPr id="296" name="Connecteur droit 295">
              <a:extLst>
                <a:ext uri="{FF2B5EF4-FFF2-40B4-BE49-F238E27FC236}">
                  <a16:creationId xmlns:a16="http://schemas.microsoft.com/office/drawing/2014/main" id="{D7917BA5-DF4D-C84A-9A90-2EFA761D8D62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cteur droit 296">
              <a:extLst>
                <a:ext uri="{FF2B5EF4-FFF2-40B4-BE49-F238E27FC236}">
                  <a16:creationId xmlns:a16="http://schemas.microsoft.com/office/drawing/2014/main" id="{F654E5FC-EAF7-BD40-89FB-EEF8857C192D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cteur droit 297">
              <a:extLst>
                <a:ext uri="{FF2B5EF4-FFF2-40B4-BE49-F238E27FC236}">
                  <a16:creationId xmlns:a16="http://schemas.microsoft.com/office/drawing/2014/main" id="{B22DE44B-FBA9-8041-AD53-0D650440052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298">
              <a:extLst>
                <a:ext uri="{FF2B5EF4-FFF2-40B4-BE49-F238E27FC236}">
                  <a16:creationId xmlns:a16="http://schemas.microsoft.com/office/drawing/2014/main" id="{5689122D-4E43-DC45-8E0C-39967C2673B1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785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raphique 318">
            <a:extLst>
              <a:ext uri="{FF2B5EF4-FFF2-40B4-BE49-F238E27FC236}">
                <a16:creationId xmlns:a16="http://schemas.microsoft.com/office/drawing/2014/main" id="{11A72884-1EBF-6D4C-9132-AFF6F5B28D20}"/>
              </a:ext>
            </a:extLst>
          </p:cNvPr>
          <p:cNvSpPr/>
          <p:nvPr/>
        </p:nvSpPr>
        <p:spPr>
          <a:xfrm>
            <a:off x="11414400" y="5306400"/>
            <a:ext cx="777600" cy="7776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7DBFE728-8B58-664F-B8EE-430310581C53}"/>
              </a:ext>
            </a:extLst>
          </p:cNvPr>
          <p:cNvSpPr/>
          <p:nvPr/>
        </p:nvSpPr>
        <p:spPr>
          <a:xfrm>
            <a:off x="11418000" y="6084000"/>
            <a:ext cx="774000" cy="77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0" name="Groupe 299">
            <a:extLst>
              <a:ext uri="{FF2B5EF4-FFF2-40B4-BE49-F238E27FC236}">
                <a16:creationId xmlns:a16="http://schemas.microsoft.com/office/drawing/2014/main" id="{7ED66E1B-3EDA-BD48-A335-8A1AB9C8FF6A}"/>
              </a:ext>
            </a:extLst>
          </p:cNvPr>
          <p:cNvGrpSpPr/>
          <p:nvPr/>
        </p:nvGrpSpPr>
        <p:grpSpPr>
          <a:xfrm>
            <a:off x="10636800" y="6078024"/>
            <a:ext cx="585435" cy="777600"/>
            <a:chOff x="1211580" y="5257800"/>
            <a:chExt cx="427808" cy="1623060"/>
          </a:xfrm>
        </p:grpSpPr>
        <p:cxnSp>
          <p:nvCxnSpPr>
            <p:cNvPr id="301" name="Connecteur droit 300">
              <a:extLst>
                <a:ext uri="{FF2B5EF4-FFF2-40B4-BE49-F238E27FC236}">
                  <a16:creationId xmlns:a16="http://schemas.microsoft.com/office/drawing/2014/main" id="{95F4F736-F7D4-5B4F-B593-84D996F48380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5E8CEF72-3438-EC47-B8F0-DC21678AF195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AC4105A3-59C2-8A4E-BA24-6A29BE307C0D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0F9F9067-A42B-DC43-9B8B-A4D5ECC92781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2262E6-D073-DD4A-9D5D-1AECF7216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263" y="1825625"/>
            <a:ext cx="5245800" cy="4254775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BCDA42-BB05-E947-B564-65EFB9310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45800" cy="4254775"/>
          </a:xfrm>
        </p:spPr>
        <p:txBody>
          <a:bodyPr lIns="0" tIns="0" rIns="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BCB2C9-B62D-F546-A5C0-6BA52501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A67E-1F41-FF42-B65F-4BDB52361DF5}" type="datetime1">
              <a:rPr lang="fr-FR" smtClean="0"/>
              <a:t>27/03/2023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7F81F1-063D-6043-BC86-C9454546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Rennes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567190-CB86-A74E-B4FE-577472C8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296" name="Titre 1">
            <a:extLst>
              <a:ext uri="{FF2B5EF4-FFF2-40B4-BE49-F238E27FC236}">
                <a16:creationId xmlns:a16="http://schemas.microsoft.com/office/drawing/2014/main" id="{CA97381B-08C3-DC4E-9063-6E40A43A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0" y="700892"/>
            <a:ext cx="10529616" cy="1325563"/>
          </a:xfrm>
        </p:spPr>
        <p:txBody>
          <a:bodyPr lIns="0" tIns="0" rIns="0" bIns="0" anchor="t" anchorCtr="0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98D25F64-571B-2342-86CA-E82D9C6DEA6A}"/>
              </a:ext>
            </a:extLst>
          </p:cNvPr>
          <p:cNvSpPr/>
          <p:nvPr/>
        </p:nvSpPr>
        <p:spPr>
          <a:xfrm>
            <a:off x="10640400" y="453600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305" name="Groupe 304">
            <a:extLst>
              <a:ext uri="{FF2B5EF4-FFF2-40B4-BE49-F238E27FC236}">
                <a16:creationId xmlns:a16="http://schemas.microsoft.com/office/drawing/2014/main" id="{0433CD6A-8751-7A4B-B52F-126194D3CFED}"/>
              </a:ext>
            </a:extLst>
          </p:cNvPr>
          <p:cNvGrpSpPr/>
          <p:nvPr/>
        </p:nvGrpSpPr>
        <p:grpSpPr>
          <a:xfrm rot="5400000">
            <a:off x="10900537" y="-2246218"/>
            <a:ext cx="3514831" cy="2448605"/>
            <a:chOff x="3416300" y="1562100"/>
            <a:chExt cx="5361017" cy="3734749"/>
          </a:xfrm>
        </p:grpSpPr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D952848A-1610-CB4D-B89B-F7F54AF44E10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D1BA5C7D-8163-6946-B431-51AE58FB99BE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2F026F1F-486C-C24F-BA7C-32A9458EC07E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17974D87-352D-BE42-B109-1BE4E46B7A77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137DA949-F4FB-0C47-ADC9-153CA475BA13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B8329813-FCDA-E046-90CA-366329B5AD5C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D5DFF63C-BDB3-1F42-BF5E-908BB425105D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5E0CC46C-690E-9649-B2CE-7247F17B2B82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D4A68728-D5E1-CB47-A15A-290893C5234C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8D234384-C964-D54F-A228-E81C4A0961E2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5FECB3C3-BB8B-864F-BA89-04DA6FA7CFC2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8EFEB9C8-A514-CC4B-A1A1-6A433CFD4E52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D460A5B0-DACA-464C-B5C5-0887BD7F92F2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20E0E507-62F3-394B-8B33-DB654155173C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3194504D-C084-3746-975C-8F280D11AF85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B433F399-B606-7742-B33F-BC45365ED71C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C44311FF-0FBC-9A45-B4F0-9F95AC9FC209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49B0E3CA-5A81-A846-87A2-C155C07186F6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74F96C30-F8D3-BE48-AB69-8BCD415986DD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AB08E51F-C976-EC49-95BB-9EBBD98474D0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4572641C-84CA-F84A-B431-555664692E2B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1820BF48-4CB7-D448-83AF-8B349F4D4F52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09436BB4-CBF0-464E-9D44-ECCD75BF713E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DC203986-ADBE-DB45-B664-0C03CF1910F7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44171788-4F1C-A143-A9A3-060E5259DA9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B2F33138-06F4-3840-81C4-F047BC3662D2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6E344ECB-A6F0-DC4C-A690-717E5E3A937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9C62F98A-3FFA-5640-97C7-34A2331104D1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3FBE8737-23DE-724F-855D-23F3725802D5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088AA598-B4CF-6841-AE1A-ABE1CB1B1FA2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345FD2A5-078C-7546-98C1-B49ADB12A0AA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91070E55-8E85-E244-873F-E0BD45F3FDB6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D9BBBC8F-3972-414F-AAE9-F3C38E5E68DA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B98E9DEE-08D5-C84E-9AD4-AC3C81DA567D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6FF70C2D-5CAA-1041-A836-E52D377B2D67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20C38402-70F6-E849-A2BA-9EF9F76FEB02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7E6C87AB-F596-E348-8308-2DCC2F5E0F66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CF741D50-C677-0943-96BE-26491255DC69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A597B352-D6EA-7746-915F-18AF26663B35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0DCF79CB-9D31-1544-BE7F-F68E4194CFE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CD9E72EF-4D48-E542-A2A0-B628FCBE47E0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26BC5B2B-09F7-ED41-B65B-FA8F2A8CF22B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6F0F3050-B295-F248-B4FF-575833EAC7B8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F0A6C580-A2D1-0A4B-8A7C-CA26E5DC99AF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A212B3CE-9C7B-7149-A9B7-3AC03A7DACE0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07B1FAAB-9332-F247-A3F9-705EFEAFE37A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0A9FA4DA-3CCC-4741-ABD2-C30C374DA3DC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70EFDA58-F41D-7442-AF4C-991AD94D2093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8D6FCE50-3960-AF4C-B85D-7DB071C5375A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E67623F5-F879-544E-A268-E114291321DC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02E303C3-7649-8446-B138-57FBB52907FA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3D54480D-76AE-D043-84EE-E5050752E88F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A7E16082-61E2-4D41-9E85-9DE553EC5609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F58C97D5-ACB8-A64F-AE0B-7E9DBBA458B0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8CAC1901-8E87-9E42-9699-E1C692735B55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40A4BEEC-CC62-AB4A-8DA1-FDE097E9D833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4174DA78-6733-9C47-892D-5ABF8048AB28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5EC98F65-6939-F44B-8C23-68AA1001AC55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CB0804D7-CBCC-574D-92CA-74FC009F0A9E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9EF0FE70-4F24-6D42-82AB-B8CA2ABF4C8E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0B13C487-699C-6448-9C96-3B00DA51BCAD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D2414595-7383-E246-9C71-442668D07792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DB06D3E6-73C3-A145-AC36-46414B69C6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C8E37A36-6E1F-F641-B888-67AD3F661552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83F8CB33-4C0B-1C4F-8AFA-E2219A6B09C7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FB55E9E7-AF0E-3048-80AF-2336E3498409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D5ED7366-6434-D643-9699-451D311BB886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D1F640CA-BF6B-CF46-B830-FD8F65CF10ED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D4D7DE1B-5BE6-E349-AC1D-212699E7AF60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ADC6278E-E115-FE42-B91B-24B0B9BB19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B5C06959-30E8-8D40-AE4D-0CCFBAAF1B50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F8712CF2-90CB-D243-A3E5-3637103DC9F1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9C06422B-C8C9-F248-BE92-AE23373C4C7A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CEB24A93-7BD9-C441-90E8-209E232E79D2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AEC3BC17-78AB-7A4D-8DEA-11847E42CB23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AF3C78D-1C47-274A-9EAC-8C4E69BFDE05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9321EB52-0C7F-AB4F-83BF-74FE08DAC064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A556DE0C-786A-F14B-A480-1A0E5BC9F927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3F8BF1B7-E2BD-3D4E-9692-49520E5CFCDB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5D9D821C-971D-A348-B6CF-777875C57416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3245991A-CC43-684F-975E-25BCE03E282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81D16AED-9D7C-6147-8EF0-84C06FA91C8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8B1226CA-C53B-E64A-806B-D1ED7C4F53F0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30C6CB72-8460-D14C-9838-7EC5B8D3F4A6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A52A8C0F-14A6-A74B-87E3-E34A39BA4EFF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660D3020-0DD0-8146-B218-6E94D13DCAAA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B420BE81-742B-2F4B-9E8E-3E29147A23F5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531535D2-4E54-9B48-8E1F-8AB0607251B5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5606B4B2-5FD0-7D46-8CFA-0B78FAA60730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141CFF0A-A203-C344-8D24-90F3F2F910D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332F5CC0-3769-084D-AC4E-65F69CB45515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43ADB93C-6C70-7344-A99D-3ED8E8890E87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742BAB14-F450-3F42-8746-2E60DA6D52B8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064AFB24-2D50-5744-90C9-C3C0AA18FD3D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3B8013E5-2DFA-6747-8068-990C40A5740D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24EC45B3-C6B2-4746-8385-40308D58B026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000890EE-F8A2-9446-A97C-019422534F35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58B2B4F-5AF2-BC49-9B94-35EF0D16422D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4BE6A653-F5BE-7D40-86D1-9EF2E55CF35E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C6042589-2EB9-3C4D-BD03-2B72B56E4110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D5B2F8F0-62DE-E54F-9524-C1E94B3034B5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7CAA173C-E1EE-FC4D-940A-917039F60841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725987F1-CF8A-5643-B6EC-6CBB69400107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1F030DAC-AFF4-7C45-B79E-C7EBC009F0AE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03A1ACB2-F016-9D4F-970F-B5E6EED99E1D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935B042A-5234-4242-854B-6B5B1BC824C7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68B11D4F-8F66-6943-9F38-C4FF4A06F585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C7D8C18B-F4A6-EB43-BA7A-56B3D8D11019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BE716854-029C-DE47-AA27-19E1E5EE4337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7A9995DF-2E5E-F046-850E-B5970321BF52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981B08CD-4E65-6549-9B8D-4B52E87D98EC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B49CB925-B07A-5F46-B0D1-5183ED9DA2BF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F9439FDD-F819-2A49-A8B8-C14480AE3086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7BC8A686-4DE3-6848-8ECF-5C09DCE392FA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19B4D4D3-21BB-0447-A809-AA56AEA3FCC2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6C67B722-80A6-5B49-A38A-8A89ECF048AA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71143ABB-7B46-BE4C-8DE9-5E2A8849BDC6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4BE0F423-574F-3C45-89C2-CEF6D9B03447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4B82956D-7166-6E42-9F33-B695FF13E1D2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3050A495-0198-714E-8384-2245C0EBF551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6CCB4E1D-4D74-F742-B231-63DA63F79177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59FE0764-C305-F44E-A14B-537B3D9D92F9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B0FE944C-6935-A54E-A9F0-3DC38237BFD1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D1BAA6E0-3409-A24F-8D3E-5DEA8184F7BA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F5FB2F2-723C-D144-9E06-9BA191EEC7BC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56F36B87-3440-974F-B78C-FEF956D70355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FC53AD19-F24E-4948-B317-41B8EBC047B8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2133349D-B997-2F41-BF52-85966282E8E2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81A52F4A-BA17-3C4B-A532-E5ABD4021575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5AB8BB70-C1F3-C448-8E3E-2D18B061524F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5F8C78D7-CED5-FA4E-835D-ECE0F190FBC8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405D83DC-7FC9-7A44-850C-9D91FD3FD8CE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2AE49F9E-6E5C-D54D-8832-FB13B143F810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AA87011A-038F-0148-B100-67FED744200F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562BE290-8A8F-DC4C-B485-D6DE19664EB4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84D491BD-F659-CA4A-B531-9635C892CD11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F4A385F3-F178-DD4E-84F4-09C830103EF2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C849654E-7D50-F849-82EB-7145731D1647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0FE4D112-45A7-A441-AAFA-C31260E97253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30DB74EB-BFB5-2B4D-930B-94DBEDF8ADD6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D609AEAA-8DB2-9141-8C45-AB21376401E0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238F0C76-0665-FF4B-B156-01366C88CD6D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3C86356E-3987-EA42-A5B1-8FF11AB0850B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24A04CC5-F611-2B40-8AD3-07482F88D276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0D54A379-BCBB-2440-A82C-6025BE50DBB6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17BF3028-1A44-4447-A2CA-C69CBC73A75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EBFFB816-AAE5-1545-9577-5478B22B22E0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A5265A33-901C-9B4B-85E2-B5E745DC4C2B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F475FB9F-1E9F-7549-84D7-01BF35B516BE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90CEDE0A-DF84-194D-A49C-CD47AE6F276F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" name="Forme libre 455">
              <a:extLst>
                <a:ext uri="{FF2B5EF4-FFF2-40B4-BE49-F238E27FC236}">
                  <a16:creationId xmlns:a16="http://schemas.microsoft.com/office/drawing/2014/main" id="{59CE7B6A-F0EC-4944-81C1-EDA802B753F9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" name="Forme libre 456">
              <a:extLst>
                <a:ext uri="{FF2B5EF4-FFF2-40B4-BE49-F238E27FC236}">
                  <a16:creationId xmlns:a16="http://schemas.microsoft.com/office/drawing/2014/main" id="{D5667DE6-B3F9-674B-A501-C66562B09704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" name="Forme libre 457">
              <a:extLst>
                <a:ext uri="{FF2B5EF4-FFF2-40B4-BE49-F238E27FC236}">
                  <a16:creationId xmlns:a16="http://schemas.microsoft.com/office/drawing/2014/main" id="{DE314E5B-84E5-2C4D-B37D-7B19C7C7DDB2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EE0107DC-84EB-F94E-907C-6A510C03817F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D6A8361-6E65-A142-90C8-AA5C9FFAF132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3E02D92D-7B18-2B4F-905E-814715777DF9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044627E9-F14C-D64F-9C34-D08927A1813D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8F9C5287-044B-5F4A-814C-5A189BFC31B1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4AF0CECF-CBA6-3F46-AB65-42C4F701B00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9B97A509-622D-9F48-B5BF-1DB8E993E69D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B2BFC3F1-E245-0541-9E0A-4C1ADD5F81F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9548120E-C964-564D-B09B-53729213B2FE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54EE7C06-5CCE-FE49-81B5-3C2FAA1E0503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34FEFA7-7B8E-724C-BBED-A1EED2026700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FF7BEF00-3E12-3C44-B114-D6B3E20BDCB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7245242F-3786-4D45-B9F4-88078C4FF68A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A511217A-6DD8-2045-8DA0-FE2E78D0186D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FC3FE124-A0D0-0A46-9E1B-A3C85EEE9128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617DB28E-1537-6B47-99F0-5E7CCE3DB253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D68EBEC-9480-794F-A660-499706EE1525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6" name="Forme libre 475">
              <a:extLst>
                <a:ext uri="{FF2B5EF4-FFF2-40B4-BE49-F238E27FC236}">
                  <a16:creationId xmlns:a16="http://schemas.microsoft.com/office/drawing/2014/main" id="{9B826484-95EC-6B4E-A32B-54C20CDE5653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40B487F4-5E28-6648-A7AB-598D94D17E68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3C83C3B2-73C3-8243-B36E-E429E7873512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0C592B8E-7B39-E246-87C4-129DB2C65944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08766BD8-9CF2-6245-992D-D9F747E92DE8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49DA32C-91ED-8940-9963-E1D79DF77BBD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778F09B-D981-0D4C-B4B9-A82395635756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CCAEFDCF-EA18-A74C-A77B-F58F3A72AB80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62D91EB3-AD4C-9B46-8764-94342F25C148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CC175E89-421C-BA43-979F-41F93B045A12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CBD2F736-F31B-1640-9420-483591B0DCB7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0D77B45F-FC74-434B-8816-A6C5C6C5D7CD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AE5AB7ED-C296-7542-9D06-7CB0F46D283A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10FF186B-2E2A-B947-9515-7A6F0439C474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B933F3AE-BBA2-C24C-B04A-A0420E48EBA0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16AE22A8-3878-A34F-80B7-175BD944E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BE279D18-0067-EB47-BE3E-3F4BB54475CF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6AC69F6A-C5FC-D348-8DAB-2DBCB3AA9B01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203D6735-4970-304C-80E7-2515BE608811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0CA48367-8A58-684E-80D1-39D92902A6AF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33DA419E-00F4-7B43-92BF-D96F4F77D3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9F56D08D-E89C-2346-BD91-FD6416388889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EF8A1F74-4273-934D-9C70-9C9A4CD41A65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00864B64-A4C9-AA44-B9FD-020D2117C06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05176A00-D9BC-B048-896B-D84962842430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F5DF1AC5-4642-B249-BBF7-CCFDAE506284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47385B5C-F3B9-0848-A567-974528B7C398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A29FF4F7-3A12-B448-84D6-46EE48682A16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A00B5E2A-7226-304D-AD11-142777E18DE1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75C3594A-8EDF-C94F-97ED-5156EFF11F04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18E436F7-10EB-BA4E-92D9-B45682042DC2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D43B3AEB-F7E5-644C-9F83-2678AA1497B2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27D37E0C-23A3-0941-B6D1-791361621618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2C244282-CF00-9440-803D-A793F836D201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C56EA8D-AA3A-5D4C-AB12-C74783CD32C1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10D85AD8-6712-8B47-9AF3-1C987C61A920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1624463E-F7A9-2D48-A262-2B12369BA9D1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CFE498D5-235E-FB40-A447-EC315C7C615F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DD92F7FA-7E64-9E4D-8599-16FA94F5D912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5" name="Forme libre 514">
              <a:extLst>
                <a:ext uri="{FF2B5EF4-FFF2-40B4-BE49-F238E27FC236}">
                  <a16:creationId xmlns:a16="http://schemas.microsoft.com/office/drawing/2014/main" id="{1192822E-F1D4-D54A-9E1A-72EF8DC1C20E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F1B0483B-2BB4-DB43-AA98-8E6B456F0D46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A222A860-E799-F540-B897-4A98EB312247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8" name="Forme libre 517">
              <a:extLst>
                <a:ext uri="{FF2B5EF4-FFF2-40B4-BE49-F238E27FC236}">
                  <a16:creationId xmlns:a16="http://schemas.microsoft.com/office/drawing/2014/main" id="{C902B09A-9D54-184B-BF62-47A13E4B90B3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D930D91B-9BB6-464B-A331-2A947F46D744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47D2BA5A-8D90-944A-B584-2C0C3D20CCA3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30C4443A-845C-4E4F-B4EB-2D70960BBE40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F6D9778E-12AA-4F43-A852-3103F0BED1BE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5F304FE9-B9F7-8C48-9D4B-D08EA5DC624F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B5DCEF7D-4EAF-3740-879A-F7EF1877C12C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4F820A2D-09E3-1747-820F-722291776F7E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C14445C7-CF7B-1C44-8FC3-FDC455C10B40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D4ED9936-D870-F14A-B2DF-89AEA3927866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E8BFF88D-ED6C-8B45-ABE1-AA9ADF93BC7F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26A79867-2CD1-DC4B-8BE7-425050019058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58AA2C55-29A9-7542-ADC1-4D3F1C7BBC19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09C7B21E-A13D-2346-9714-B34765530FD7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DABBAB04-AB67-394B-A20A-584D5368009E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DDA42D50-6D2C-6F42-B860-F1D26F6A904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12FAA286-E580-D742-B84D-2805ED8C5DF2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5" name="Forme libre 534">
              <a:extLst>
                <a:ext uri="{FF2B5EF4-FFF2-40B4-BE49-F238E27FC236}">
                  <a16:creationId xmlns:a16="http://schemas.microsoft.com/office/drawing/2014/main" id="{7B63FF08-C1EE-D843-846D-0B0001EFF47E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6" name="Forme libre 535">
              <a:extLst>
                <a:ext uri="{FF2B5EF4-FFF2-40B4-BE49-F238E27FC236}">
                  <a16:creationId xmlns:a16="http://schemas.microsoft.com/office/drawing/2014/main" id="{88FAC7BB-5A71-1844-A2F7-075579196D39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7" name="Forme libre 536">
              <a:extLst>
                <a:ext uri="{FF2B5EF4-FFF2-40B4-BE49-F238E27FC236}">
                  <a16:creationId xmlns:a16="http://schemas.microsoft.com/office/drawing/2014/main" id="{E2275118-3EAA-F843-94D1-A92547505897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8" name="Forme libre 537">
              <a:extLst>
                <a:ext uri="{FF2B5EF4-FFF2-40B4-BE49-F238E27FC236}">
                  <a16:creationId xmlns:a16="http://schemas.microsoft.com/office/drawing/2014/main" id="{DE4192E3-77D1-C14C-B9A2-9BDEAB203765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6C5DA592-DA2E-474F-BAB0-E4BDBC70E91D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CE2DF3F5-7DC0-5641-942C-7CE32DD4AFE6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903E6F81-DDD5-1B42-A300-C17AB429889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1AB31258-7268-8D4A-AF36-556186D42732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98FAEE73-4F5D-C74D-ADB2-04D7F9634A5E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70C66DCC-4D4A-7C48-A2A1-3DE757D3246A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08F0BC07-4FF6-5547-859B-00F01897F12A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9DB9A951-9D46-AB4B-808C-A88D80D3D776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6D87B672-9187-4F4E-98DC-26FBFDE6190E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C8863D4C-50AE-3F47-8BF1-B484CA53F428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19D714A6-5361-E841-92D7-B58C35583641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65CDC794-D510-2349-A226-F19A895122B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E03266A2-B25E-3140-9AD8-BEA9B965ACDD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C7D05408-DF05-6742-B408-F7D4279A7E05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4E908B6A-234C-F94A-98B8-1804B1CB30EC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EA243BD0-753F-EC46-B7E8-B6F7FBE3938B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5" name="Forme libre 554">
              <a:extLst>
                <a:ext uri="{FF2B5EF4-FFF2-40B4-BE49-F238E27FC236}">
                  <a16:creationId xmlns:a16="http://schemas.microsoft.com/office/drawing/2014/main" id="{4D602835-DD7B-2442-B448-7FCF1F38BFCC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6" name="Forme libre 555">
              <a:extLst>
                <a:ext uri="{FF2B5EF4-FFF2-40B4-BE49-F238E27FC236}">
                  <a16:creationId xmlns:a16="http://schemas.microsoft.com/office/drawing/2014/main" id="{970FD6E6-C6CF-474F-9BBF-117FF4ED25AD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7" name="Forme libre 556">
              <a:extLst>
                <a:ext uri="{FF2B5EF4-FFF2-40B4-BE49-F238E27FC236}">
                  <a16:creationId xmlns:a16="http://schemas.microsoft.com/office/drawing/2014/main" id="{A55B7608-C9E9-4D4C-A7E9-80EBD1F0908B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8" name="Forme libre 557">
              <a:extLst>
                <a:ext uri="{FF2B5EF4-FFF2-40B4-BE49-F238E27FC236}">
                  <a16:creationId xmlns:a16="http://schemas.microsoft.com/office/drawing/2014/main" id="{03D60361-7D7C-D345-9CE6-E155B3A750BE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5B8EA3-579F-AB49-AA9E-06CFF06BF29F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B0F5E150-B37B-184D-9ED3-26C26F249FEB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76E43766-9749-5744-B3B6-BCBC1CD216D2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80A8BD12-929B-1B44-AFB6-7C217FAF5104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6689E7AB-A506-314C-B17C-7D420A1E5A96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34EE891B-1DEB-C24A-B8B8-B461009E0633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7530327E-2836-B04D-81D0-FDCED4E70087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146CFE10-DD00-1342-BA8C-7FC07B0336E6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43E7FE42-1014-6743-8DB9-25337C891809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999D6B93-66B2-DF4E-A24A-0C5BFD9101AE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57E2356A-6569-E84E-A348-591FF0962B53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F7F28359-DBCF-FF46-9907-618C51378698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4A59DBF-FD4A-DD44-BC8D-216F30E2C8E1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E6D2AD3D-AEBA-C446-B442-33F2CBAD5725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09D1A848-E2FF-8748-9258-4DF645184F86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45BC0140-BE0E-1E41-BC48-946D68178C33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5" name="Forme libre 574">
              <a:extLst>
                <a:ext uri="{FF2B5EF4-FFF2-40B4-BE49-F238E27FC236}">
                  <a16:creationId xmlns:a16="http://schemas.microsoft.com/office/drawing/2014/main" id="{E6044E19-D2B7-1945-991E-5E9A5521BE9D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6" name="Forme libre 575">
              <a:extLst>
                <a:ext uri="{FF2B5EF4-FFF2-40B4-BE49-F238E27FC236}">
                  <a16:creationId xmlns:a16="http://schemas.microsoft.com/office/drawing/2014/main" id="{5A401FC4-2520-6D43-8B3E-3D03E6251DE3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7" name="Forme libre 576">
              <a:extLst>
                <a:ext uri="{FF2B5EF4-FFF2-40B4-BE49-F238E27FC236}">
                  <a16:creationId xmlns:a16="http://schemas.microsoft.com/office/drawing/2014/main" id="{5997E69F-B6E8-3E44-9F55-B21283A16DFA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8" name="Forme libre 577">
              <a:extLst>
                <a:ext uri="{FF2B5EF4-FFF2-40B4-BE49-F238E27FC236}">
                  <a16:creationId xmlns:a16="http://schemas.microsoft.com/office/drawing/2014/main" id="{E37B60DA-9C66-9844-BFFC-70792A250E0B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9" name="Forme libre 578">
              <a:extLst>
                <a:ext uri="{FF2B5EF4-FFF2-40B4-BE49-F238E27FC236}">
                  <a16:creationId xmlns:a16="http://schemas.microsoft.com/office/drawing/2014/main" id="{E4473028-2F97-374F-9A74-996C6497ED9F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0" name="Forme libre 579">
              <a:extLst>
                <a:ext uri="{FF2B5EF4-FFF2-40B4-BE49-F238E27FC236}">
                  <a16:creationId xmlns:a16="http://schemas.microsoft.com/office/drawing/2014/main" id="{D0B6476A-E57F-6642-8B3C-3BE8A7EF290F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1" name="Forme libre 580">
              <a:extLst>
                <a:ext uri="{FF2B5EF4-FFF2-40B4-BE49-F238E27FC236}">
                  <a16:creationId xmlns:a16="http://schemas.microsoft.com/office/drawing/2014/main" id="{E140FC4D-252B-0943-826A-43FA45D5C895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2" name="Forme libre 581">
              <a:extLst>
                <a:ext uri="{FF2B5EF4-FFF2-40B4-BE49-F238E27FC236}">
                  <a16:creationId xmlns:a16="http://schemas.microsoft.com/office/drawing/2014/main" id="{0E955F41-7B45-3F48-98AD-C5AE26CFB3B2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" name="Forme libre 582">
              <a:extLst>
                <a:ext uri="{FF2B5EF4-FFF2-40B4-BE49-F238E27FC236}">
                  <a16:creationId xmlns:a16="http://schemas.microsoft.com/office/drawing/2014/main" id="{2C1BF4DE-2280-9643-86FD-0A631548B704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" name="Forme libre 583">
              <a:extLst>
                <a:ext uri="{FF2B5EF4-FFF2-40B4-BE49-F238E27FC236}">
                  <a16:creationId xmlns:a16="http://schemas.microsoft.com/office/drawing/2014/main" id="{E6A6497A-9D1B-1F41-BC29-F36903538819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5" name="Forme libre 584">
              <a:extLst>
                <a:ext uri="{FF2B5EF4-FFF2-40B4-BE49-F238E27FC236}">
                  <a16:creationId xmlns:a16="http://schemas.microsoft.com/office/drawing/2014/main" id="{B442B424-DEC6-7E41-8161-C399BE83A537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5757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01932-3303-FB45-AC2A-5FE8027D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63" y="655350"/>
            <a:ext cx="10515600" cy="1325563"/>
          </a:xfrm>
        </p:spPr>
        <p:txBody>
          <a:bodyPr anchor="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D333AE-BFF7-A748-8ABD-0C531D67A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463" y="169415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88A40D-3838-4F47-9483-8FD2C0987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4463" y="2518062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40AB1F-37AD-804E-9916-47BB4A2B3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6875" y="169415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A4CD87-869F-D142-888A-9CC2424D7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6875" y="2518062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C4BCF6-1ECC-1743-A61B-36A8BB95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8A1DE-B121-674D-83C0-3F4E6FF0408E}" type="datetime1">
              <a:rPr lang="fr-FR" smtClean="0"/>
              <a:t>27/03/2023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204096-D781-934C-B401-699D2419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Rennes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B58CB2-5755-634E-AE3C-69B0EF05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DA96011-4A21-F441-952E-B6B99D3D0E4E}"/>
              </a:ext>
            </a:extLst>
          </p:cNvPr>
          <p:cNvSpPr txBox="1">
            <a:spLocks/>
          </p:cNvSpPr>
          <p:nvPr/>
        </p:nvSpPr>
        <p:spPr>
          <a:xfrm>
            <a:off x="950114" y="700892"/>
            <a:ext cx="10231582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27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43C631-8278-F043-8113-EF0F1FF8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FA28E6-CCC2-0B4A-B4F2-9201057B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AD22-243A-844F-BB70-47424A2F1341}" type="datetime1">
              <a:rPr lang="fr-FR" smtClean="0"/>
              <a:t>27/03/2023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3896E3-355E-2E44-B552-E7C767C0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Rennes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18F1B5-69FC-1549-BF3A-8949B73A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36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351152-B1FD-FA44-A962-22884D94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E5C0-2FC7-D740-A949-24C5A8EF7E58}" type="datetime1">
              <a:rPr lang="fr-FR" smtClean="0"/>
              <a:t>27/03/2023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09DA11-E7C2-1446-A192-ABE5A853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Rennes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571D68-EE15-D643-9920-16F7E678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10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B26C4-A1B5-2148-A2C0-C85DE279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1669A-BCB1-124A-8B26-4A20B37F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ED1184-226E-4445-9D30-C127186AF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D22058-616A-654E-B2FC-48EAED13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3F4E-7ACD-6C4D-B4EE-4E6AE3F74DEF}" type="datetime1">
              <a:rPr lang="fr-FR" smtClean="0"/>
              <a:t>27/03/2023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716890-8353-664B-8C34-36F3DB3A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EF09DA11-E7C2-1446-A192-ABE5A853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779"/>
            <a:ext cx="4114800" cy="246888"/>
          </a:xfrm>
        </p:spPr>
        <p:txBody>
          <a:bodyPr/>
          <a:lstStyle/>
          <a:p>
            <a:r>
              <a:rPr lang="fr-FR" dirty="0"/>
              <a:t>INSA Rennes</a:t>
            </a:r>
          </a:p>
        </p:txBody>
      </p:sp>
    </p:spTree>
    <p:extLst>
      <p:ext uri="{BB962C8B-B14F-4D97-AF65-F5344CB8AC3E}">
        <p14:creationId xmlns:p14="http://schemas.microsoft.com/office/powerpoint/2010/main" val="11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3CE155-0333-AE4B-BA6C-7AE8A6E6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95D39D-E42A-0E4A-A507-0D6D67AE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E84215-E91D-3C40-A6B4-46E5F87A3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256" y="6498971"/>
            <a:ext cx="27432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A99B239-3B4B-FA47-8615-3EE1D1D7A91B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977D2B-095C-5140-B3DF-2B8074F15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6779"/>
            <a:ext cx="41148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INSA Rennes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60DC50-CC56-9C4A-8C67-0C59123EF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024" y="6492875"/>
            <a:ext cx="27432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22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1064" y="1645702"/>
            <a:ext cx="7780867" cy="2387600"/>
          </a:xfrm>
        </p:spPr>
        <p:txBody>
          <a:bodyPr/>
          <a:lstStyle/>
          <a:p>
            <a:r>
              <a:rPr lang="fr-FR" dirty="0"/>
              <a:t>Laitier activé, ciment </a:t>
            </a:r>
            <a:r>
              <a:rPr lang="fr-FR" dirty="0" err="1"/>
              <a:t>sursulfaté</a:t>
            </a:r>
            <a:r>
              <a:rPr lang="fr-FR" dirty="0"/>
              <a:t> et stabilisation de terre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32104" y="5278216"/>
            <a:ext cx="5035296" cy="832104"/>
          </a:xfrm>
        </p:spPr>
        <p:txBody>
          <a:bodyPr>
            <a:normAutofit fontScale="92500"/>
          </a:bodyPr>
          <a:lstStyle/>
          <a:p>
            <a:r>
              <a:rPr lang="fr-FR" b="1" dirty="0"/>
              <a:t>Laurent MOLEZ</a:t>
            </a:r>
            <a:br>
              <a:rPr lang="fr-FR" dirty="0"/>
            </a:br>
            <a:r>
              <a:rPr lang="fr-FR" dirty="0"/>
              <a:t>Laboratoire de Génie Civil et Génie Mécanique</a:t>
            </a:r>
            <a:br>
              <a:rPr lang="fr-FR" dirty="0"/>
            </a:br>
            <a:r>
              <a:rPr lang="fr-FR" dirty="0"/>
              <a:t>INSA de Rennes – Université de Rennes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568A-D12D-BD49-ACDF-27454F9476FE}" type="datetime1">
              <a:rPr lang="fr-FR" smtClean="0"/>
              <a:t>27/03/2023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33" y="5701012"/>
            <a:ext cx="4377266" cy="11569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6206067"/>
            <a:ext cx="736600" cy="6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72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Ciment </a:t>
            </a:r>
            <a:r>
              <a:rPr lang="fr-FR" dirty="0" err="1"/>
              <a:t>sursulfaté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Précautions à prendre</a:t>
            </a:r>
          </a:p>
          <a:p>
            <a:pPr lvl="1"/>
            <a:r>
              <a:rPr lang="fr-FR" dirty="0"/>
              <a:t>Durcissement plus lent</a:t>
            </a:r>
          </a:p>
          <a:p>
            <a:pPr lvl="1"/>
            <a:r>
              <a:rPr lang="fr-FR" dirty="0"/>
              <a:t>Conditions de cure (température, humidité, durée)</a:t>
            </a:r>
          </a:p>
          <a:p>
            <a:pPr lvl="1"/>
            <a:endParaRPr lang="fr-FR" dirty="0"/>
          </a:p>
          <a:p>
            <a:r>
              <a:rPr lang="fr-FR" dirty="0"/>
              <a:t>Avantages</a:t>
            </a:r>
          </a:p>
          <a:p>
            <a:pPr lvl="1"/>
            <a:r>
              <a:rPr lang="fr-FR" dirty="0"/>
              <a:t>Perméabilité faible (porosité plus fine)</a:t>
            </a:r>
          </a:p>
          <a:p>
            <a:pPr lvl="1"/>
            <a:r>
              <a:rPr lang="fr-FR" dirty="0"/>
              <a:t>Bonne durabilité, notamment sulfate, eau de mer</a:t>
            </a:r>
          </a:p>
          <a:p>
            <a:pPr lvl="1"/>
            <a:r>
              <a:rPr lang="fr-FR" dirty="0"/>
              <a:t>Mais carbonatation importante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771" y="261444"/>
            <a:ext cx="3768670" cy="31283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767" y="3729026"/>
            <a:ext cx="3426294" cy="28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90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Stabilisation de terre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474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Stabilisation de terre pour l’obtention de matériaux de construction : briques / blocs, béton raide, béton fluide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Divers type de liant peuvent être utilisé</a:t>
            </a:r>
          </a:p>
          <a:p>
            <a:pPr lvl="1"/>
            <a:r>
              <a:rPr lang="fr-FR" dirty="0"/>
              <a:t>Chaux</a:t>
            </a:r>
          </a:p>
          <a:p>
            <a:pPr lvl="1"/>
            <a:r>
              <a:rPr lang="fr-FR" dirty="0"/>
              <a:t>Ciment Portland</a:t>
            </a:r>
          </a:p>
          <a:p>
            <a:pPr lvl="1"/>
            <a:r>
              <a:rPr lang="fr-FR" dirty="0"/>
              <a:t>Chaux + ciment Portland</a:t>
            </a:r>
          </a:p>
          <a:p>
            <a:pPr lvl="1"/>
            <a:r>
              <a:rPr lang="fr-FR" dirty="0" err="1"/>
              <a:t>Géopolymère</a:t>
            </a:r>
            <a:endParaRPr lang="fr-FR" dirty="0"/>
          </a:p>
          <a:p>
            <a:pPr lvl="1"/>
            <a:r>
              <a:rPr lang="fr-FR" dirty="0"/>
              <a:t>Ciment </a:t>
            </a:r>
            <a:r>
              <a:rPr lang="fr-FR" dirty="0" err="1"/>
              <a:t>sursulfaté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903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Stabilisation de terre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4522" y="1414732"/>
            <a:ext cx="10409094" cy="4762231"/>
          </a:xfrm>
        </p:spPr>
        <p:txBody>
          <a:bodyPr/>
          <a:lstStyle/>
          <a:p>
            <a:r>
              <a:rPr lang="fr-FR" dirty="0"/>
              <a:t>Sédiments de la Rance : stabilisation à la chaux et au ciment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Activation chimique de résidus miniers</a:t>
            </a:r>
          </a:p>
          <a:p>
            <a:pPr lvl="1"/>
            <a:r>
              <a:rPr lang="fr-FR" dirty="0"/>
              <a:t>Présence d’argile (kaolinite, attapulgite…)</a:t>
            </a:r>
          </a:p>
          <a:p>
            <a:pPr lvl="1"/>
            <a:r>
              <a:rPr lang="fr-FR" dirty="0"/>
              <a:t>Activation alcaline</a:t>
            </a:r>
          </a:p>
          <a:p>
            <a:pPr lvl="1"/>
            <a:r>
              <a:rPr lang="fr-FR" dirty="0"/>
              <a:t>Activation thermique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2" y="1844126"/>
            <a:ext cx="3634346" cy="22761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44" y="1844126"/>
            <a:ext cx="3309340" cy="161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431444" y="3568012"/>
            <a:ext cx="3842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eorgia" panose="02040502050405020303" pitchFamily="18" charset="0"/>
              </a:rPr>
              <a:t>Effet d’un traitement thermique du sédiment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444" y="4378350"/>
            <a:ext cx="2082526" cy="212062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662464" y="2489455"/>
            <a:ext cx="16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</a:t>
            </a:r>
            <a:r>
              <a:rPr lang="fr-FR" sz="1400" dirty="0" err="1"/>
              <a:t>Jauberthie</a:t>
            </a:r>
            <a:r>
              <a:rPr lang="fr-FR" sz="1400" dirty="0"/>
              <a:t>, 2010)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l="25642"/>
          <a:stretch/>
        </p:blipFill>
        <p:spPr>
          <a:xfrm>
            <a:off x="8712679" y="4636909"/>
            <a:ext cx="3254402" cy="130489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878586" y="6438082"/>
            <a:ext cx="1155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(Diop, 2011)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141162" y="646243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(Diop, 2014)</a:t>
            </a:r>
          </a:p>
        </p:txBody>
      </p:sp>
    </p:spTree>
    <p:extLst>
      <p:ext uri="{BB962C8B-B14F-4D97-AF65-F5344CB8AC3E}">
        <p14:creationId xmlns:p14="http://schemas.microsoft.com/office/powerpoint/2010/main" val="924449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Stabilisation de terre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4522" y="1500996"/>
            <a:ext cx="10409094" cy="4675967"/>
          </a:xfrm>
        </p:spPr>
        <p:txBody>
          <a:bodyPr/>
          <a:lstStyle/>
          <a:p>
            <a:r>
              <a:rPr lang="fr-FR" dirty="0"/>
              <a:t>Béton de terre banché et vibré</a:t>
            </a:r>
          </a:p>
          <a:p>
            <a:pPr lvl="1"/>
            <a:r>
              <a:rPr lang="fr-FR" dirty="0"/>
              <a:t>Objectifs :</a:t>
            </a:r>
          </a:p>
          <a:p>
            <a:pPr lvl="2"/>
            <a:r>
              <a:rPr lang="fr-FR" dirty="0"/>
              <a:t>béton fluide (S3 à S4)</a:t>
            </a:r>
          </a:p>
          <a:p>
            <a:pPr lvl="2"/>
            <a:r>
              <a:rPr lang="fr-FR" dirty="0"/>
              <a:t>bas carbone</a:t>
            </a:r>
          </a:p>
          <a:p>
            <a:pPr lvl="2"/>
            <a:r>
              <a:rPr lang="fr-FR" dirty="0"/>
              <a:t>propriétés proches de celle de la terre crue</a:t>
            </a:r>
          </a:p>
          <a:p>
            <a:pPr lvl="2"/>
            <a:endParaRPr lang="fr-FR" dirty="0"/>
          </a:p>
          <a:p>
            <a:pPr lvl="1"/>
            <a:r>
              <a:rPr lang="fr-FR" dirty="0"/>
              <a:t>Fine de carrière + liant « maison » de type CSS + granulats</a:t>
            </a:r>
          </a:p>
          <a:p>
            <a:pPr lvl="7"/>
            <a:endParaRPr lang="fr-FR" dirty="0"/>
          </a:p>
          <a:p>
            <a:pPr lvl="6"/>
            <a:r>
              <a:rPr lang="fr-FR" dirty="0"/>
              <a:t>Fluidification</a:t>
            </a:r>
          </a:p>
          <a:p>
            <a:pPr marL="2743200" lvl="6" indent="0">
              <a:buNone/>
            </a:pPr>
            <a:r>
              <a:rPr lang="fr-FR" dirty="0"/>
              <a:t>      </a:t>
            </a:r>
            <a:r>
              <a:rPr lang="fr-FR" dirty="0">
                <a:sym typeface="Wingdings" panose="05000000000000000000" pitchFamily="2" charset="2"/>
              </a:rPr>
              <a:t> à bas pH pour les fines</a:t>
            </a:r>
          </a:p>
          <a:p>
            <a:pPr marL="2743200" lvl="6" indent="0">
              <a:buNone/>
            </a:pPr>
            <a:r>
              <a:rPr lang="fr-FR" dirty="0">
                <a:sym typeface="Wingdings" panose="05000000000000000000" pitchFamily="2" charset="2"/>
              </a:rPr>
              <a:t>       à haut pH pour le liant</a:t>
            </a:r>
          </a:p>
          <a:p>
            <a:pPr marL="2743200" lvl="6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lvl="6"/>
            <a:r>
              <a:rPr lang="fr-FR" dirty="0">
                <a:sym typeface="Wingdings" panose="05000000000000000000" pitchFamily="2" charset="2"/>
              </a:rPr>
              <a:t>Effet de la cure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32" y="3802469"/>
            <a:ext cx="3073629" cy="294339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72037" y="6153633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</a:t>
            </a:r>
            <a:r>
              <a:rPr lang="fr-FR" sz="1400" dirty="0" err="1"/>
              <a:t>Gombault</a:t>
            </a:r>
            <a:r>
              <a:rPr lang="fr-FR" sz="1400" dirty="0"/>
              <a:t>, 2022)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570" y="3802469"/>
            <a:ext cx="4325046" cy="28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4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Stabilisation de la terre</a:t>
            </a:r>
          </a:p>
        </p:txBody>
      </p:sp>
      <p:pic>
        <p:nvPicPr>
          <p:cNvPr id="7" name="VID_20221019_121540 - 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6613" y="2367910"/>
            <a:ext cx="3575138" cy="201097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357" y="2784075"/>
            <a:ext cx="3329317" cy="24969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r="22516"/>
          <a:stretch/>
        </p:blipFill>
        <p:spPr>
          <a:xfrm rot="5400000">
            <a:off x="4423450" y="1847415"/>
            <a:ext cx="2881223" cy="392221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5" b="22767"/>
          <a:stretch/>
        </p:blipFill>
        <p:spPr>
          <a:xfrm>
            <a:off x="8336613" y="4813539"/>
            <a:ext cx="2598188" cy="111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Laitier activé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568A-D12D-BD49-ACDF-27454F9476FE}" type="datetime1">
              <a:rPr lang="fr-FR" smtClean="0"/>
              <a:t>27/03/2023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133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Laitier de haut fourneau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Sous-produit / </a:t>
            </a:r>
            <a:r>
              <a:rPr lang="fr-FR" dirty="0" err="1"/>
              <a:t>co-produit</a:t>
            </a:r>
            <a:r>
              <a:rPr lang="fr-FR" dirty="0"/>
              <a:t> de l’industrie métallurgique </a:t>
            </a:r>
            <a:br>
              <a:rPr lang="fr-FR" dirty="0"/>
            </a:br>
            <a:r>
              <a:rPr lang="fr-FR" dirty="0"/>
              <a:t>	</a:t>
            </a:r>
            <a:r>
              <a:rPr lang="fr-FR" sz="2000" dirty="0"/>
              <a:t>(réduction du minerai de fer pour produire de la fonte puis de l’acier)</a:t>
            </a:r>
          </a:p>
          <a:p>
            <a:endParaRPr lang="fr-FR" sz="2000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3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64" y="2746993"/>
            <a:ext cx="5596569" cy="35033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144" y="3217964"/>
            <a:ext cx="5067759" cy="256142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01" y="5792707"/>
            <a:ext cx="991518" cy="4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9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755" y="973116"/>
            <a:ext cx="3782469" cy="26907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Laitier de haut fourneau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Composition chimique proche de celle d’un ciment Portland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Avec </a:t>
            </a:r>
            <a:r>
              <a:rPr lang="fr-FR" dirty="0" err="1"/>
              <a:t>CaO</a:t>
            </a:r>
            <a:r>
              <a:rPr lang="fr-FR" dirty="0"/>
              <a:t>/SiO</a:t>
            </a:r>
            <a:r>
              <a:rPr lang="fr-FR" baseline="-25000" dirty="0"/>
              <a:t>2</a:t>
            </a:r>
            <a:r>
              <a:rPr lang="fr-FR" dirty="0"/>
              <a:t>&gt;1 (laitier basique), le laitier a une hydraulicité latente</a:t>
            </a:r>
          </a:p>
          <a:p>
            <a:pPr lvl="1"/>
            <a:r>
              <a:rPr lang="fr-FR" dirty="0"/>
              <a:t>En présence d’eau, formation de C-S-H (comme pour le ciment Portland)</a:t>
            </a:r>
          </a:p>
          <a:p>
            <a:pPr lvl="1"/>
            <a:r>
              <a:rPr lang="fr-FR" dirty="0"/>
              <a:t>MAIS réaction chimique très lente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4</a:t>
            </a:fld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906263"/>
              </p:ext>
            </p:extLst>
          </p:nvPr>
        </p:nvGraphicFramePr>
        <p:xfrm>
          <a:off x="947704" y="2318471"/>
          <a:ext cx="657344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949">
                  <a:extLst>
                    <a:ext uri="{9D8B030D-6E8A-4147-A177-3AD203B41FA5}">
                      <a16:colId xmlns:a16="http://schemas.microsoft.com/office/drawing/2014/main" val="2319886624"/>
                    </a:ext>
                  </a:extLst>
                </a:gridCol>
                <a:gridCol w="822088">
                  <a:extLst>
                    <a:ext uri="{9D8B030D-6E8A-4147-A177-3AD203B41FA5}">
                      <a16:colId xmlns:a16="http://schemas.microsoft.com/office/drawing/2014/main" val="2803584336"/>
                    </a:ext>
                  </a:extLst>
                </a:gridCol>
                <a:gridCol w="822088">
                  <a:extLst>
                    <a:ext uri="{9D8B030D-6E8A-4147-A177-3AD203B41FA5}">
                      <a16:colId xmlns:a16="http://schemas.microsoft.com/office/drawing/2014/main" val="4184414174"/>
                    </a:ext>
                  </a:extLst>
                </a:gridCol>
                <a:gridCol w="822088">
                  <a:extLst>
                    <a:ext uri="{9D8B030D-6E8A-4147-A177-3AD203B41FA5}">
                      <a16:colId xmlns:a16="http://schemas.microsoft.com/office/drawing/2014/main" val="1092839428"/>
                    </a:ext>
                  </a:extLst>
                </a:gridCol>
                <a:gridCol w="934230">
                  <a:extLst>
                    <a:ext uri="{9D8B030D-6E8A-4147-A177-3AD203B41FA5}">
                      <a16:colId xmlns:a16="http://schemas.microsoft.com/office/drawing/2014/main" val="2978773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Comp</a:t>
                      </a:r>
                      <a:r>
                        <a:rPr lang="fr-FR" dirty="0"/>
                        <a:t>.</a:t>
                      </a:r>
                      <a:r>
                        <a:rPr lang="fr-FR" baseline="0" dirty="0"/>
                        <a:t> Chimique (%)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CaO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SiO</a:t>
                      </a:r>
                      <a:r>
                        <a:rPr lang="fr-FR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Al</a:t>
                      </a:r>
                      <a:r>
                        <a:rPr lang="fr-FR" baseline="-25000" dirty="0"/>
                        <a:t>2</a:t>
                      </a:r>
                      <a:r>
                        <a:rPr lang="fr-FR" dirty="0"/>
                        <a:t>O</a:t>
                      </a:r>
                      <a:r>
                        <a:rPr lang="fr-FR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fr-FR" sz="1800" b="1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fr-FR" sz="1800" b="1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232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Laitier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38-48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29-36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0,2-0,5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874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Ciment</a:t>
                      </a:r>
                      <a:r>
                        <a:rPr lang="fr-FR" baseline="0" dirty="0"/>
                        <a:t> Portland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63-67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4998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1295601" y="3678533"/>
            <a:ext cx="896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Hermann, 1995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2536166" y="5408763"/>
            <a:ext cx="1035170" cy="448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114800" y="5448383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Nécessité d’une </a:t>
            </a:r>
            <a:r>
              <a:rPr lang="fr-FR" b="1" dirty="0"/>
              <a:t>activation</a:t>
            </a:r>
            <a:r>
              <a:rPr lang="fr-FR" dirty="0"/>
              <a:t> chimique et/ou thermique</a:t>
            </a:r>
          </a:p>
        </p:txBody>
      </p:sp>
    </p:spTree>
    <p:extLst>
      <p:ext uri="{BB962C8B-B14F-4D97-AF65-F5344CB8AC3E}">
        <p14:creationId xmlns:p14="http://schemas.microsoft.com/office/powerpoint/2010/main" val="2736615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Laitier activé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Dans les ciments (NF EN 197-1)</a:t>
            </a:r>
          </a:p>
          <a:p>
            <a:pPr lvl="1"/>
            <a:r>
              <a:rPr lang="fr-FR" dirty="0"/>
              <a:t>CEM II/A-S ou CEM II/B-S</a:t>
            </a:r>
          </a:p>
          <a:p>
            <a:pPr lvl="1"/>
            <a:r>
              <a:rPr lang="fr-FR" dirty="0"/>
              <a:t>CEM III/A , B ou C</a:t>
            </a:r>
          </a:p>
          <a:p>
            <a:pPr lvl="1"/>
            <a:r>
              <a:rPr lang="fr-FR" dirty="0"/>
              <a:t>CEM V/A ou B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Activation par les alcalins libérés par l’hydratation du clinker (</a:t>
            </a:r>
            <a:r>
              <a:rPr lang="fr-FR" dirty="0" err="1"/>
              <a:t>CaO</a:t>
            </a:r>
            <a:r>
              <a:rPr lang="fr-FR" dirty="0"/>
              <a:t> principalement)</a:t>
            </a:r>
            <a:br>
              <a:rPr lang="fr-FR" dirty="0"/>
            </a:br>
            <a:r>
              <a:rPr lang="fr-FR" sz="1400" dirty="0"/>
              <a:t>(</a:t>
            </a:r>
            <a:r>
              <a:rPr lang="fr-FR" sz="1400" dirty="0" err="1"/>
              <a:t>Dron</a:t>
            </a:r>
            <a:r>
              <a:rPr lang="fr-FR" sz="1400" dirty="0"/>
              <a:t>, 1977, </a:t>
            </a:r>
            <a:r>
              <a:rPr lang="fr-FR" sz="1400" dirty="0" err="1"/>
              <a:t>Regourd</a:t>
            </a:r>
            <a:r>
              <a:rPr lang="fr-FR" sz="1400" dirty="0"/>
              <a:t>, 1986)</a:t>
            </a:r>
            <a:endParaRPr lang="fr-FR" dirty="0"/>
          </a:p>
          <a:p>
            <a:pPr lvl="2"/>
            <a:endParaRPr lang="fr-FR" dirty="0"/>
          </a:p>
          <a:p>
            <a:pPr lvl="1"/>
            <a:r>
              <a:rPr lang="fr-FR" dirty="0"/>
              <a:t>Formation de C-S-H plus denses </a:t>
            </a:r>
            <a:r>
              <a:rPr lang="fr-FR" sz="1400" dirty="0"/>
              <a:t>(Van </a:t>
            </a:r>
            <a:r>
              <a:rPr lang="fr-FR" sz="1400" dirty="0" err="1"/>
              <a:t>Rompaey</a:t>
            </a:r>
            <a:r>
              <a:rPr lang="fr-FR" sz="1400" dirty="0"/>
              <a:t>, 2006)</a:t>
            </a:r>
            <a:endParaRPr lang="fr-FR" dirty="0"/>
          </a:p>
          <a:p>
            <a:pPr lvl="1"/>
            <a:r>
              <a:rPr lang="fr-FR" dirty="0"/>
              <a:t>Consommation de la </a:t>
            </a:r>
            <a:r>
              <a:rPr lang="fr-FR" dirty="0" err="1"/>
              <a:t>Portlandite</a:t>
            </a:r>
            <a:r>
              <a:rPr lang="fr-FR" dirty="0"/>
              <a:t> (chaux, Ca(OH)</a:t>
            </a:r>
            <a:r>
              <a:rPr lang="fr-FR" baseline="-25000" dirty="0"/>
              <a:t>2</a:t>
            </a:r>
            <a:r>
              <a:rPr lang="fr-FR" dirty="0"/>
              <a:t>) </a:t>
            </a:r>
            <a:r>
              <a:rPr lang="fr-FR" sz="1400" dirty="0"/>
              <a:t>(</a:t>
            </a:r>
            <a:r>
              <a:rPr lang="fr-FR" sz="1400" dirty="0" err="1"/>
              <a:t>Regourd</a:t>
            </a:r>
            <a:r>
              <a:rPr lang="fr-FR" sz="1400" dirty="0"/>
              <a:t>, 1986)</a:t>
            </a:r>
            <a:endParaRPr lang="fr-FR" sz="1400" baseline="-25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2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Laitier activé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Activation chimique des laitiers seuls (sans ciment Portland)</a:t>
            </a:r>
          </a:p>
          <a:p>
            <a:pPr lvl="1"/>
            <a:r>
              <a:rPr lang="fr-FR" dirty="0"/>
              <a:t>Activation calcique (</a:t>
            </a:r>
            <a:r>
              <a:rPr lang="fr-FR" dirty="0" err="1"/>
              <a:t>CaO</a:t>
            </a:r>
            <a:r>
              <a:rPr lang="fr-FR" dirty="0"/>
              <a:t> principalement mais aussi </a:t>
            </a:r>
            <a:r>
              <a:rPr lang="fr-FR" dirty="0" err="1"/>
              <a:t>MgO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Formation de CSH et C</a:t>
            </a:r>
            <a:r>
              <a:rPr lang="fr-FR" baseline="-25000" dirty="0"/>
              <a:t>4</a:t>
            </a:r>
            <a:r>
              <a:rPr lang="fr-FR" dirty="0"/>
              <a:t>AH</a:t>
            </a:r>
            <a:r>
              <a:rPr lang="fr-FR" baseline="-25000" dirty="0"/>
              <a:t>13</a:t>
            </a:r>
            <a:r>
              <a:rPr lang="fr-FR" dirty="0"/>
              <a:t>      </a:t>
            </a:r>
            <a:r>
              <a:rPr lang="fr-FR" sz="1400" dirty="0"/>
              <a:t>(</a:t>
            </a:r>
            <a:r>
              <a:rPr lang="fr-FR" sz="1400" dirty="0" err="1"/>
              <a:t>Dron</a:t>
            </a:r>
            <a:r>
              <a:rPr lang="fr-FR" sz="1400" dirty="0"/>
              <a:t>, 1974)</a:t>
            </a:r>
          </a:p>
          <a:p>
            <a:pPr lvl="2"/>
            <a:r>
              <a:rPr lang="fr-FR" dirty="0"/>
              <a:t>Cinétique de durcissement lente (2 </a:t>
            </a:r>
            <a:r>
              <a:rPr lang="fr-FR" dirty="0" err="1"/>
              <a:t>MPa</a:t>
            </a:r>
            <a:r>
              <a:rPr lang="fr-FR" dirty="0"/>
              <a:t> à 24h mais 35 </a:t>
            </a:r>
            <a:r>
              <a:rPr lang="fr-FR" dirty="0" err="1"/>
              <a:t>MPa</a:t>
            </a:r>
            <a:r>
              <a:rPr lang="fr-FR" dirty="0"/>
              <a:t> à 28j)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Activation alcaline</a:t>
            </a:r>
          </a:p>
          <a:p>
            <a:pPr lvl="2"/>
            <a:r>
              <a:rPr lang="fr-FR" dirty="0"/>
              <a:t>Soude (</a:t>
            </a:r>
            <a:r>
              <a:rPr lang="fr-FR" dirty="0" err="1"/>
              <a:t>NaOH</a:t>
            </a:r>
            <a:r>
              <a:rPr lang="fr-FR" dirty="0"/>
              <a:t>)  </a:t>
            </a:r>
            <a:r>
              <a:rPr lang="fr-FR" dirty="0">
                <a:sym typeface="Wingdings" panose="05000000000000000000" pitchFamily="2" charset="2"/>
              </a:rPr>
              <a:t> CSH, </a:t>
            </a:r>
            <a:r>
              <a:rPr lang="fr-FR" dirty="0"/>
              <a:t>C</a:t>
            </a:r>
            <a:r>
              <a:rPr lang="fr-FR" baseline="-25000" dirty="0"/>
              <a:t>4</a:t>
            </a:r>
            <a:r>
              <a:rPr lang="fr-FR" dirty="0"/>
              <a:t>AH</a:t>
            </a:r>
            <a:r>
              <a:rPr lang="fr-FR" baseline="-25000" dirty="0"/>
              <a:t>13</a:t>
            </a:r>
            <a:r>
              <a:rPr lang="fr-FR" dirty="0"/>
              <a:t> et C</a:t>
            </a:r>
            <a:r>
              <a:rPr lang="fr-FR" baseline="-25000" dirty="0"/>
              <a:t>2</a:t>
            </a:r>
            <a:r>
              <a:rPr lang="fr-FR" dirty="0"/>
              <a:t>ASH</a:t>
            </a:r>
            <a:r>
              <a:rPr lang="fr-FR" baseline="-25000" dirty="0"/>
              <a:t>8</a:t>
            </a:r>
            <a:r>
              <a:rPr lang="fr-FR" dirty="0"/>
              <a:t>      </a:t>
            </a:r>
            <a:r>
              <a:rPr lang="fr-FR" sz="1400" dirty="0"/>
              <a:t>(</a:t>
            </a:r>
            <a:r>
              <a:rPr lang="fr-FR" sz="1400" dirty="0" err="1"/>
              <a:t>Dron</a:t>
            </a:r>
            <a:r>
              <a:rPr lang="fr-FR" sz="1400" dirty="0"/>
              <a:t>, 1974)</a:t>
            </a:r>
          </a:p>
          <a:p>
            <a:pPr lvl="2"/>
            <a:r>
              <a:rPr lang="fr-FR" dirty="0"/>
              <a:t>Silicate de sodium (Na</a:t>
            </a:r>
            <a:r>
              <a:rPr lang="fr-FR" baseline="-25000" dirty="0"/>
              <a:t>2</a:t>
            </a:r>
            <a:r>
              <a:rPr lang="fr-FR" dirty="0"/>
              <a:t>O.nSiO</a:t>
            </a:r>
            <a:r>
              <a:rPr lang="fr-FR" baseline="-25000" dirty="0"/>
              <a:t>2</a:t>
            </a:r>
            <a:r>
              <a:rPr lang="fr-FR" dirty="0"/>
              <a:t>)  </a:t>
            </a:r>
            <a:r>
              <a:rPr lang="fr-FR" dirty="0">
                <a:sym typeface="Wingdings" panose="05000000000000000000" pitchFamily="2" charset="2"/>
              </a:rPr>
              <a:t> CSH, </a:t>
            </a:r>
            <a:r>
              <a:rPr lang="fr-FR" dirty="0"/>
              <a:t>C</a:t>
            </a:r>
            <a:r>
              <a:rPr lang="fr-FR" baseline="-25000" dirty="0"/>
              <a:t>4</a:t>
            </a:r>
            <a:r>
              <a:rPr lang="fr-FR" dirty="0"/>
              <a:t>AH</a:t>
            </a:r>
            <a:r>
              <a:rPr lang="fr-FR" baseline="-25000" dirty="0"/>
              <a:t>13</a:t>
            </a:r>
            <a:endParaRPr lang="fr-FR" dirty="0"/>
          </a:p>
          <a:p>
            <a:pPr lvl="2"/>
            <a:r>
              <a:rPr lang="fr-FR" dirty="0"/>
              <a:t>Carbonate de sodium </a:t>
            </a:r>
            <a:r>
              <a:rPr lang="fr-FR" dirty="0">
                <a:sym typeface="Wingdings" panose="05000000000000000000" pitchFamily="2" charset="2"/>
              </a:rPr>
              <a:t> CSH, </a:t>
            </a:r>
            <a:r>
              <a:rPr lang="fr-FR" dirty="0"/>
              <a:t>C</a:t>
            </a:r>
            <a:r>
              <a:rPr lang="fr-FR" baseline="-25000" dirty="0"/>
              <a:t>4</a:t>
            </a:r>
            <a:r>
              <a:rPr lang="fr-FR" dirty="0"/>
              <a:t>AH</a:t>
            </a:r>
            <a:r>
              <a:rPr lang="fr-FR" baseline="-25000" dirty="0"/>
              <a:t>13</a:t>
            </a:r>
            <a:r>
              <a:rPr lang="fr-FR" dirty="0"/>
              <a:t> et </a:t>
            </a:r>
            <a:r>
              <a:rPr lang="fr-FR" dirty="0" err="1"/>
              <a:t>monocarbolaluminate</a:t>
            </a:r>
            <a:r>
              <a:rPr lang="fr-FR" dirty="0"/>
              <a:t> </a:t>
            </a:r>
          </a:p>
          <a:p>
            <a:pPr lvl="2"/>
            <a:endParaRPr lang="fr-FR" dirty="0"/>
          </a:p>
          <a:p>
            <a:pPr lvl="1"/>
            <a:r>
              <a:rPr lang="fr-FR" dirty="0"/>
              <a:t>Activation </a:t>
            </a:r>
            <a:r>
              <a:rPr lang="fr-FR" dirty="0" err="1"/>
              <a:t>Sulfatique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Sulfate de calcium (gypse, </a:t>
            </a:r>
            <a:r>
              <a:rPr lang="fr-FR" dirty="0" err="1"/>
              <a:t>hémihydrate</a:t>
            </a:r>
            <a:r>
              <a:rPr lang="fr-FR" dirty="0"/>
              <a:t> ou anhydrite)       </a:t>
            </a:r>
            <a:r>
              <a:rPr lang="fr-FR" dirty="0">
                <a:sym typeface="Wingdings" panose="05000000000000000000" pitchFamily="2" charset="2"/>
              </a:rPr>
              <a:t> Ciment </a:t>
            </a:r>
            <a:r>
              <a:rPr lang="fr-FR" dirty="0" err="1">
                <a:sym typeface="Wingdings" panose="05000000000000000000" pitchFamily="2" charset="2"/>
              </a:rPr>
              <a:t>sursulfaté</a:t>
            </a:r>
            <a:r>
              <a:rPr lang="fr-FR" dirty="0">
                <a:sym typeface="Wingdings" panose="05000000000000000000" pitchFamily="2" charset="2"/>
              </a:rPr>
              <a:t> (CSS)</a:t>
            </a:r>
            <a:endParaRPr lang="fr-FR" dirty="0"/>
          </a:p>
          <a:p>
            <a:pPr lvl="2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Formation de CSH et d’</a:t>
            </a:r>
            <a:r>
              <a:rPr lang="fr-FR" dirty="0" err="1"/>
              <a:t>ettringite</a:t>
            </a:r>
            <a:endParaRPr lang="fr-FR" dirty="0"/>
          </a:p>
          <a:p>
            <a:pPr lvl="2"/>
            <a:r>
              <a:rPr lang="fr-FR" dirty="0"/>
              <a:t>Sulfate de sodium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 rot="3614255">
            <a:off x="9096813" y="3477194"/>
            <a:ext cx="33700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CSH avec ratio Ca/Si faible</a:t>
            </a:r>
            <a:br>
              <a:rPr lang="fr-FR" dirty="0"/>
            </a:br>
            <a:r>
              <a:rPr lang="fr-FR" dirty="0"/>
              <a:t>Substitution de Si par Al</a:t>
            </a:r>
            <a:br>
              <a:rPr lang="fr-FR" dirty="0"/>
            </a:br>
            <a:r>
              <a:rPr lang="fr-FR" sz="1400" dirty="0"/>
              <a:t>(</a:t>
            </a:r>
            <a:r>
              <a:rPr lang="fr-FR" sz="1400" dirty="0" err="1"/>
              <a:t>Gruskovnjak</a:t>
            </a:r>
            <a:r>
              <a:rPr lang="fr-FR" sz="1400" dirty="0"/>
              <a:t>, 2006)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627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Intérêt du laitier de haut fourneau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Nouvel intérêt « environnemental » dû à une allocation carbone favorable</a:t>
            </a:r>
          </a:p>
          <a:p>
            <a:pPr lvl="1"/>
            <a:r>
              <a:rPr lang="fr-FR" dirty="0"/>
              <a:t>Allocation très (trop) favorable jusqu’en 2022 : </a:t>
            </a:r>
          </a:p>
          <a:p>
            <a:pPr lvl="2"/>
            <a:r>
              <a:rPr lang="fr-FR" dirty="0"/>
              <a:t>16 kgCO</a:t>
            </a:r>
            <a:r>
              <a:rPr lang="fr-FR" baseline="-25000" dirty="0"/>
              <a:t>2</a:t>
            </a:r>
            <a:r>
              <a:rPr lang="fr-FR" dirty="0"/>
              <a:t>eq/t uniquement lié au transport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Depuis cette année, allocation un peu moins favorable :</a:t>
            </a:r>
          </a:p>
          <a:p>
            <a:pPr lvl="2"/>
            <a:r>
              <a:rPr lang="fr-FR" dirty="0"/>
              <a:t>83 kgCO</a:t>
            </a:r>
            <a:r>
              <a:rPr lang="fr-FR" baseline="-25000" dirty="0"/>
              <a:t>2</a:t>
            </a:r>
            <a:r>
              <a:rPr lang="fr-FR" dirty="0"/>
              <a:t>eq/t (allocation économique, 1,4%)</a:t>
            </a:r>
          </a:p>
          <a:p>
            <a:pPr lvl="2"/>
            <a:r>
              <a:rPr lang="fr-FR" dirty="0"/>
              <a:t>16 kgCO</a:t>
            </a:r>
            <a:r>
              <a:rPr lang="fr-FR" baseline="-25000" dirty="0"/>
              <a:t>2</a:t>
            </a:r>
            <a:r>
              <a:rPr lang="fr-FR" dirty="0"/>
              <a:t>eq/t (transport)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Par comparaison : Ciment 600 kgCO</a:t>
            </a:r>
            <a:r>
              <a:rPr lang="fr-FR" baseline="-25000" dirty="0"/>
              <a:t>2</a:t>
            </a:r>
            <a:r>
              <a:rPr lang="fr-FR" dirty="0"/>
              <a:t>eq/t    </a:t>
            </a:r>
            <a:r>
              <a:rPr lang="fr-FR" sz="1400" dirty="0"/>
              <a:t>(</a:t>
            </a:r>
            <a:r>
              <a:rPr lang="fr-FR" sz="1400" dirty="0" err="1"/>
              <a:t>Infociments</a:t>
            </a:r>
            <a:r>
              <a:rPr lang="fr-FR" sz="1400" dirty="0"/>
              <a:t>, Guiraud 2020)</a:t>
            </a:r>
          </a:p>
          <a:p>
            <a:pPr lvl="1"/>
            <a:endParaRPr lang="fr-FR" dirty="0"/>
          </a:p>
          <a:p>
            <a:r>
              <a:rPr lang="fr-FR" dirty="0"/>
              <a:t>Intérêts techniques</a:t>
            </a:r>
          </a:p>
          <a:p>
            <a:pPr lvl="1"/>
            <a:r>
              <a:rPr lang="fr-FR" dirty="0"/>
              <a:t>Développement de résistances plus élevées à long terme</a:t>
            </a:r>
          </a:p>
          <a:p>
            <a:pPr lvl="1"/>
            <a:r>
              <a:rPr lang="fr-FR" dirty="0"/>
              <a:t>Meilleure durabilité (chlorures, sulfates, faible perméabilité, faible chaleur d’hydratation, feu)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860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Ciment </a:t>
            </a:r>
            <a:r>
              <a:rPr lang="fr-FR" dirty="0" err="1"/>
              <a:t>sursulfaté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08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Ciment </a:t>
            </a:r>
            <a:r>
              <a:rPr lang="fr-FR" dirty="0" err="1"/>
              <a:t>sursulfaté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Ciment </a:t>
            </a:r>
            <a:r>
              <a:rPr lang="fr-FR" dirty="0" err="1"/>
              <a:t>sursulfaté</a:t>
            </a:r>
            <a:endParaRPr lang="fr-FR" dirty="0"/>
          </a:p>
          <a:p>
            <a:pPr lvl="1"/>
            <a:r>
              <a:rPr lang="fr-FR" dirty="0"/>
              <a:t>Norme NF EN 15743</a:t>
            </a:r>
          </a:p>
          <a:p>
            <a:pPr lvl="1"/>
            <a:r>
              <a:rPr lang="fr-FR" dirty="0"/>
              <a:t>Au moins 75% de laitier, entre 5 à 20% de sulfate de calcium et moins de 5% d’autres constituants (ciments, chaux ou autres)</a:t>
            </a:r>
          </a:p>
          <a:p>
            <a:pPr lvl="1"/>
            <a:r>
              <a:rPr lang="fr-FR" dirty="0"/>
              <a:t>Cinétique d’hydratation lente, faible chaleur d’hydratation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27/03/2023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Rennes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9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56" y="4244196"/>
            <a:ext cx="3773496" cy="19327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105" y="3588718"/>
            <a:ext cx="3424438" cy="296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08713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PresentationPowerpoint_INSA-Rennes">
  <a:themeElements>
    <a:clrScheme name="INSA V3">
      <a:dk1>
        <a:srgbClr val="000000"/>
      </a:dk1>
      <a:lt1>
        <a:srgbClr val="FFFFFF"/>
      </a:lt1>
      <a:dk2>
        <a:srgbClr val="221927"/>
      </a:dk2>
      <a:lt2>
        <a:srgbClr val="E7E6E6"/>
      </a:lt2>
      <a:accent1>
        <a:srgbClr val="F5ADAA"/>
      </a:accent1>
      <a:accent2>
        <a:srgbClr val="E31B17"/>
      </a:accent2>
      <a:accent3>
        <a:srgbClr val="59142A"/>
      </a:accent3>
      <a:accent4>
        <a:srgbClr val="F69F1D"/>
      </a:accent4>
      <a:accent5>
        <a:srgbClr val="F8F0EC"/>
      </a:accent5>
      <a:accent6>
        <a:srgbClr val="5F5E5E"/>
      </a:accent6>
      <a:hlink>
        <a:srgbClr val="E31B17"/>
      </a:hlink>
      <a:folHlink>
        <a:srgbClr val="8D1D2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PresentationPowerpoint_INSA-Rennes" id="{B6EE5B5A-6CC0-4143-8CBA-701C62FAC825}" vid="{65EAFC4F-5293-43C5-B14D-47BCF12AB2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ModelePresentationPowerpoint_INSA-Rennes</Template>
  <TotalTime>592</TotalTime>
  <Words>755</Words>
  <Application>Microsoft Macintosh PowerPoint</Application>
  <PresentationFormat>Grand écran</PresentationFormat>
  <Paragraphs>171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Georgia</vt:lpstr>
      <vt:lpstr>Wingdings</vt:lpstr>
      <vt:lpstr>ModelePresentationPowerpoint_INSA-Rennes</vt:lpstr>
      <vt:lpstr>Laitier activé, ciment sursulfaté et stabilisation de terre </vt:lpstr>
      <vt:lpstr>Laitier activé</vt:lpstr>
      <vt:lpstr>Laitier de haut fourneau</vt:lpstr>
      <vt:lpstr>Laitier de haut fourneau</vt:lpstr>
      <vt:lpstr>Laitier activé</vt:lpstr>
      <vt:lpstr>Laitier activé</vt:lpstr>
      <vt:lpstr>Intérêt du laitier de haut fourneau</vt:lpstr>
      <vt:lpstr>Ciment sursulfaté</vt:lpstr>
      <vt:lpstr>Ciment sursulfaté</vt:lpstr>
      <vt:lpstr>Ciment sursulfaté</vt:lpstr>
      <vt:lpstr>Stabilisation de terre</vt:lpstr>
      <vt:lpstr>Stabilisation de terre pour l’obtention de matériaux de construction : briques / blocs, béton raide, béton fluide</vt:lpstr>
      <vt:lpstr>Stabilisation de terre</vt:lpstr>
      <vt:lpstr>Stabilisation de terre</vt:lpstr>
      <vt:lpstr>Stabilisation de la terre</vt:lpstr>
    </vt:vector>
  </TitlesOfParts>
  <Company>INSA Rennes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Laitier activé, stabilisation de terre et ciment sursulfaté</dc:title>
  <dc:creator>Molez Laurent</dc:creator>
  <cp:lastModifiedBy>Amélie RIOU</cp:lastModifiedBy>
  <cp:revision>32</cp:revision>
  <dcterms:created xsi:type="dcterms:W3CDTF">2023-03-15T14:05:50Z</dcterms:created>
  <dcterms:modified xsi:type="dcterms:W3CDTF">2023-03-27T12:27:26Z</dcterms:modified>
</cp:coreProperties>
</file>