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258" r:id="rId3"/>
    <p:sldId id="259" r:id="rId4"/>
    <p:sldId id="268" r:id="rId5"/>
    <p:sldId id="269" r:id="rId6"/>
    <p:sldId id="260" r:id="rId7"/>
    <p:sldId id="261" r:id="rId8"/>
    <p:sldId id="262" r:id="rId9"/>
    <p:sldId id="270" r:id="rId10"/>
    <p:sldId id="257" r:id="rId11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BBC00"/>
    <a:srgbClr val="B4D162"/>
    <a:srgbClr val="AADEF5"/>
    <a:srgbClr val="85D0F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16BEA13-CBBA-420C-B49E-AD00EF9A2C48}" v="2" dt="2022-12-08T08:43:33.05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929F9F4-4A8F-4326-A1B4-22849713DDAB}" styleName="Style foncé 1 - Accentuation 4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wholeTbl>
    <a:band1H>
      <a:tcStyle>
        <a:tcBdr/>
        <a:fill>
          <a:solidFill>
            <a:schemeClr val="accent4">
              <a:shade val="60000"/>
            </a:schemeClr>
          </a:solidFill>
        </a:fill>
      </a:tcStyle>
    </a:band1H>
    <a:band1V>
      <a:tcStyle>
        <a:tcBdr/>
        <a:fill>
          <a:solidFill>
            <a:schemeClr val="accent4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4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4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4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162" y="4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82" d="100"/>
          <a:sy n="82" d="100"/>
        </p:scale>
        <p:origin x="3876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omane Courty" userId="46b70e21-46ad-4a1c-9446-d113bd71fb26" providerId="ADAL" clId="{716BEA13-CBBA-420C-B49E-AD00EF9A2C48}"/>
    <pc:docChg chg="undo custSel addSld modSld">
      <pc:chgData name="Romane Courty" userId="46b70e21-46ad-4a1c-9446-d113bd71fb26" providerId="ADAL" clId="{716BEA13-CBBA-420C-B49E-AD00EF9A2C48}" dt="2022-12-08T08:44:09.251" v="97" actId="20577"/>
      <pc:docMkLst>
        <pc:docMk/>
      </pc:docMkLst>
      <pc:sldChg chg="addSp delSp modSp mod">
        <pc:chgData name="Romane Courty" userId="46b70e21-46ad-4a1c-9446-d113bd71fb26" providerId="ADAL" clId="{716BEA13-CBBA-420C-B49E-AD00EF9A2C48}" dt="2022-12-08T08:43:01.967" v="3" actId="22"/>
        <pc:sldMkLst>
          <pc:docMk/>
          <pc:sldMk cId="1683277583" sldId="262"/>
        </pc:sldMkLst>
        <pc:spChg chg="add del mod">
          <ac:chgData name="Romane Courty" userId="46b70e21-46ad-4a1c-9446-d113bd71fb26" providerId="ADAL" clId="{716BEA13-CBBA-420C-B49E-AD00EF9A2C48}" dt="2022-12-08T08:43:01.967" v="3" actId="22"/>
          <ac:spMkLst>
            <pc:docMk/>
            <pc:sldMk cId="1683277583" sldId="262"/>
            <ac:spMk id="7" creationId="{74A22D0B-D893-198F-F700-616A5020133C}"/>
          </ac:spMkLst>
        </pc:spChg>
      </pc:sldChg>
      <pc:sldChg chg="addSp delSp modSp add mod">
        <pc:chgData name="Romane Courty" userId="46b70e21-46ad-4a1c-9446-d113bd71fb26" providerId="ADAL" clId="{716BEA13-CBBA-420C-B49E-AD00EF9A2C48}" dt="2022-12-08T08:44:09.251" v="97" actId="20577"/>
        <pc:sldMkLst>
          <pc:docMk/>
          <pc:sldMk cId="2788803325" sldId="270"/>
        </pc:sldMkLst>
        <pc:spChg chg="mod">
          <ac:chgData name="Romane Courty" userId="46b70e21-46ad-4a1c-9446-d113bd71fb26" providerId="ADAL" clId="{716BEA13-CBBA-420C-B49E-AD00EF9A2C48}" dt="2022-12-08T08:43:18.672" v="40" actId="27636"/>
          <ac:spMkLst>
            <pc:docMk/>
            <pc:sldMk cId="2788803325" sldId="270"/>
            <ac:spMk id="2" creationId="{0A0CB00B-2F10-4C51-BFF0-0F72B2182287}"/>
          </ac:spMkLst>
        </pc:spChg>
        <pc:spChg chg="del">
          <ac:chgData name="Romane Courty" userId="46b70e21-46ad-4a1c-9446-d113bd71fb26" providerId="ADAL" clId="{716BEA13-CBBA-420C-B49E-AD00EF9A2C48}" dt="2022-12-08T08:43:25.719" v="41" actId="478"/>
          <ac:spMkLst>
            <pc:docMk/>
            <pc:sldMk cId="2788803325" sldId="270"/>
            <ac:spMk id="3" creationId="{B5FAFB2C-9286-4175-860C-46F2BD33AD35}"/>
          </ac:spMkLst>
        </pc:spChg>
        <pc:spChg chg="add mod">
          <ac:chgData name="Romane Courty" userId="46b70e21-46ad-4a1c-9446-d113bd71fb26" providerId="ADAL" clId="{716BEA13-CBBA-420C-B49E-AD00EF9A2C48}" dt="2022-12-08T08:44:09.251" v="97" actId="20577"/>
          <ac:spMkLst>
            <pc:docMk/>
            <pc:sldMk cId="2788803325" sldId="270"/>
            <ac:spMk id="6" creationId="{E002FBFC-434F-299E-D6A6-0A77E9A25177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>
            <a:extLst>
              <a:ext uri="{FF2B5EF4-FFF2-40B4-BE49-F238E27FC236}">
                <a16:creationId xmlns:a16="http://schemas.microsoft.com/office/drawing/2014/main" id="{8E2F27FB-637E-A1DB-D4B1-AA1AA67ED6B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619D19E3-EC1B-7CAB-E568-15D300059384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5AF367DE-E8E9-E03E-1D24-317D98495CD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ECF60F-0BA7-4A29-8E90-26B99C3FB7EB}" type="slidenum">
              <a:rPr lang="fr-FR" smtClean="0"/>
              <a:t>‹N°›</a:t>
            </a:fld>
            <a:endParaRPr lang="fr-FR"/>
          </a:p>
        </p:txBody>
      </p:sp>
      <p:sp>
        <p:nvSpPr>
          <p:cNvPr id="6" name="Espace réservé de la date 5">
            <a:extLst>
              <a:ext uri="{FF2B5EF4-FFF2-40B4-BE49-F238E27FC236}">
                <a16:creationId xmlns:a16="http://schemas.microsoft.com/office/drawing/2014/main" id="{A4847101-DD83-9805-6567-B37B989E5E88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F24F29-548D-48E4-90C3-92E69B459265}" type="datetimeFigureOut">
              <a:rPr lang="fr-FR" smtClean="0"/>
              <a:t>08/12/2022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6410818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C42E902-B3FD-4060-8D60-1622391A8B39}" type="datetimeFigureOut">
              <a:rPr lang="fr-FR" smtClean="0"/>
              <a:t>08/12/2022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535EBD-2B2A-40BF-9D11-FDD2BBFA692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850274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>
            <a:extLst>
              <a:ext uri="{FF2B5EF4-FFF2-40B4-BE49-F238E27FC236}">
                <a16:creationId xmlns:a16="http://schemas.microsoft.com/office/drawing/2014/main" id="{04F06C9F-53FA-45F5-A688-5F925A75338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05593" y="2255375"/>
            <a:ext cx="9980814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dirty="0"/>
              <a:t>Modifiez le style des sous-titres du masque</a:t>
            </a:r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F9A95B2-FC05-4555-9B2D-D26C29986F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Trophées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47FF732-BEEC-47E5-B281-1A0FFD089E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BC5D3-F8CA-4647-A96C-3046028F062C}" type="slidenum">
              <a:rPr lang="fr-FR" smtClean="0"/>
              <a:t>‹N°›</a:t>
            </a:fld>
            <a:endParaRPr lang="fr-FR"/>
          </a:p>
        </p:txBody>
      </p:sp>
      <p:sp>
        <p:nvSpPr>
          <p:cNvPr id="7" name="Espace réservé du titre 1">
            <a:extLst>
              <a:ext uri="{FF2B5EF4-FFF2-40B4-BE49-F238E27FC236}">
                <a16:creationId xmlns:a16="http://schemas.microsoft.com/office/drawing/2014/main" id="{A96BCB4C-E614-4BD4-B17C-3715B4D68A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1385" y="-632"/>
            <a:ext cx="11082250" cy="94828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/>
        </p:style>
        <p:txBody>
          <a:bodyPr vert="horz" lIns="91440" tIns="45720" rIns="91440" bIns="45720" rtlCol="0" anchor="ctr">
            <a:normAutofit/>
          </a:bodyPr>
          <a:lstStyle>
            <a:lvl1pPr>
              <a:defRPr sz="3600">
                <a:latin typeface="Montserrat" panose="02000505000000020004" pitchFamily="2" charset="0"/>
              </a:defRPr>
            </a:lvl1pPr>
          </a:lstStyle>
          <a:p>
            <a:r>
              <a:rPr lang="fr-FR" dirty="0"/>
              <a:t>Modifiez le style du titre</a:t>
            </a:r>
          </a:p>
        </p:txBody>
      </p:sp>
    </p:spTree>
    <p:extLst>
      <p:ext uri="{BB962C8B-B14F-4D97-AF65-F5344CB8AC3E}">
        <p14:creationId xmlns:p14="http://schemas.microsoft.com/office/powerpoint/2010/main" val="21077841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EFC02D5-824E-444B-A572-BDAA31C066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>
                <a:latin typeface="Montserrat" panose="02000505000000020004" pitchFamily="2" charset="0"/>
              </a:defRPr>
            </a:lvl1pPr>
          </a:lstStyle>
          <a:p>
            <a:r>
              <a:rPr lang="fr-FR" dirty="0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615B438B-2A84-4865-9D35-7FC8F386069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BF161C6-FFB6-4B75-A775-E3A6469EF5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Trophées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5DBF5B7-A201-4D76-BCE6-380C341CBB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BC5D3-F8CA-4647-A96C-3046028F062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095150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4C30953F-54C0-4CE9-9AC6-CE754CC2207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>
            <a:normAutofit/>
          </a:bodyPr>
          <a:lstStyle>
            <a:lvl1pPr>
              <a:defRPr sz="3600">
                <a:latin typeface="Montserrat" panose="02000505000000020004" pitchFamily="2" charset="0"/>
              </a:defRPr>
            </a:lvl1pPr>
          </a:lstStyle>
          <a:p>
            <a:r>
              <a:rPr lang="fr-FR" dirty="0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A91598C3-F587-4DD9-9009-3C51B39D30C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8ED74ED-7049-4B1F-8CE4-3FC8FCC290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Trophées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47E202A-F07A-4451-A7AF-A230A2B9EF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BC5D3-F8CA-4647-A96C-3046028F062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5279715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déb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E81F0C9F-015D-4293-A5FF-7384783EB999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F5A2F973-2B6A-46C0-B0E7-BB8C99A74C9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66588" y="2504440"/>
            <a:ext cx="3789447" cy="3851910"/>
          </a:xfrm>
          <a:prstGeom prst="rect">
            <a:avLst/>
          </a:prstGeom>
        </p:spPr>
      </p:pic>
      <p:pic>
        <p:nvPicPr>
          <p:cNvPr id="4" name="Image 3" descr="Une image contenant bâtiment&#10;&#10;Description générée automatiquement">
            <a:extLst>
              <a:ext uri="{FF2B5EF4-FFF2-40B4-BE49-F238E27FC236}">
                <a16:creationId xmlns:a16="http://schemas.microsoft.com/office/drawing/2014/main" id="{C8BB3B6F-B124-4F47-B922-E6124C899512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39662" y="1685686"/>
            <a:ext cx="2261115" cy="3836274"/>
          </a:xfrm>
          <a:prstGeom prst="rect">
            <a:avLst/>
          </a:prstGeom>
        </p:spPr>
      </p:pic>
      <p:pic>
        <p:nvPicPr>
          <p:cNvPr id="6" name="Image 5" descr="Une image contenant dessin&#10;&#10;Description générée automatiquement">
            <a:extLst>
              <a:ext uri="{FF2B5EF4-FFF2-40B4-BE49-F238E27FC236}">
                <a16:creationId xmlns:a16="http://schemas.microsoft.com/office/drawing/2014/main" id="{F41326D7-0DC6-4FE6-80D3-064C0AB1ACAB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56427" y="777875"/>
            <a:ext cx="3789448" cy="2328291"/>
          </a:xfrm>
          <a:prstGeom prst="rect">
            <a:avLst/>
          </a:prstGeom>
        </p:spPr>
      </p:pic>
      <p:pic>
        <p:nvPicPr>
          <p:cNvPr id="8" name="Image 7" descr="Une image contenant dessin&#10;&#10;Description générée automatiquement">
            <a:extLst>
              <a:ext uri="{FF2B5EF4-FFF2-40B4-BE49-F238E27FC236}">
                <a16:creationId xmlns:a16="http://schemas.microsoft.com/office/drawing/2014/main" id="{7D761EFB-883D-4BBF-9DBB-68E7FECC81F0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9130" y="3184627"/>
            <a:ext cx="3772760" cy="736768"/>
          </a:xfrm>
          <a:prstGeom prst="rect">
            <a:avLst/>
          </a:prstGeom>
        </p:spPr>
      </p:pic>
      <p:sp>
        <p:nvSpPr>
          <p:cNvPr id="2" name="ZoneTexte 1">
            <a:extLst>
              <a:ext uri="{FF2B5EF4-FFF2-40B4-BE49-F238E27FC236}">
                <a16:creationId xmlns:a16="http://schemas.microsoft.com/office/drawing/2014/main" id="{FA0CAFC0-5B46-590B-610B-0316BB9DC274}"/>
              </a:ext>
            </a:extLst>
          </p:cNvPr>
          <p:cNvSpPr txBox="1"/>
          <p:nvPr userDrawn="1"/>
        </p:nvSpPr>
        <p:spPr>
          <a:xfrm>
            <a:off x="9284223" y="2999013"/>
            <a:ext cx="2312831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6600" b="1" dirty="0">
                <a:solidFill>
                  <a:srgbClr val="FBBC00"/>
                </a:solidFill>
              </a:rPr>
              <a:t>2023</a:t>
            </a:r>
          </a:p>
        </p:txBody>
      </p:sp>
    </p:spTree>
    <p:extLst>
      <p:ext uri="{BB962C8B-B14F-4D97-AF65-F5344CB8AC3E}">
        <p14:creationId xmlns:p14="http://schemas.microsoft.com/office/powerpoint/2010/main" val="3157271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56 -0.00278 L 0.4142 -0.23565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781" y="-11644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417 0.00787 L -0.46107 0.19676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2852" y="9444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9167E-6 -4.81481E-6 L 0.4306 0.24051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1523" y="1201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f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E81F0C9F-015D-4293-A5FF-7384783EB999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9" name="Image 8">
            <a:extLst>
              <a:ext uri="{FF2B5EF4-FFF2-40B4-BE49-F238E27FC236}">
                <a16:creationId xmlns:a16="http://schemas.microsoft.com/office/drawing/2014/main" id="{69D26640-97FF-4AE3-9AC0-ED7DD919EC2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66588" y="2504440"/>
            <a:ext cx="3789447" cy="3851910"/>
          </a:xfrm>
          <a:prstGeom prst="rect">
            <a:avLst/>
          </a:prstGeom>
        </p:spPr>
      </p:pic>
      <p:pic>
        <p:nvPicPr>
          <p:cNvPr id="10" name="Image 9" descr="Une image contenant bâtiment&#10;&#10;Description générée automatiquement">
            <a:extLst>
              <a:ext uri="{FF2B5EF4-FFF2-40B4-BE49-F238E27FC236}">
                <a16:creationId xmlns:a16="http://schemas.microsoft.com/office/drawing/2014/main" id="{9C5BA5C0-ABA2-4D5E-B4D9-E31527DDC55C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39662" y="1685686"/>
            <a:ext cx="2261115" cy="3836274"/>
          </a:xfrm>
          <a:prstGeom prst="rect">
            <a:avLst/>
          </a:prstGeom>
        </p:spPr>
      </p:pic>
      <p:pic>
        <p:nvPicPr>
          <p:cNvPr id="11" name="Image 10" descr="Une image contenant dessin&#10;&#10;Description générée automatiquement">
            <a:extLst>
              <a:ext uri="{FF2B5EF4-FFF2-40B4-BE49-F238E27FC236}">
                <a16:creationId xmlns:a16="http://schemas.microsoft.com/office/drawing/2014/main" id="{5D1875C5-C08A-4A18-8A35-3876F676701C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56427" y="777875"/>
            <a:ext cx="3789448" cy="2328291"/>
          </a:xfrm>
          <a:prstGeom prst="rect">
            <a:avLst/>
          </a:prstGeom>
        </p:spPr>
      </p:pic>
      <p:pic>
        <p:nvPicPr>
          <p:cNvPr id="13" name="Image 12" descr="Une image contenant dessin&#10;&#10;Description générée automatiquement">
            <a:extLst>
              <a:ext uri="{FF2B5EF4-FFF2-40B4-BE49-F238E27FC236}">
                <a16:creationId xmlns:a16="http://schemas.microsoft.com/office/drawing/2014/main" id="{795FCB12-8F52-4801-A3BD-C1C3E043EE25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9130" y="3184627"/>
            <a:ext cx="3772760" cy="736768"/>
          </a:xfrm>
          <a:prstGeom prst="rect">
            <a:avLst/>
          </a:prstGeom>
        </p:spPr>
      </p:pic>
      <p:sp>
        <p:nvSpPr>
          <p:cNvPr id="2" name="ZoneTexte 1">
            <a:extLst>
              <a:ext uri="{FF2B5EF4-FFF2-40B4-BE49-F238E27FC236}">
                <a16:creationId xmlns:a16="http://schemas.microsoft.com/office/drawing/2014/main" id="{396351C2-C100-F5FB-9667-0EF4D6539511}"/>
              </a:ext>
            </a:extLst>
          </p:cNvPr>
          <p:cNvSpPr txBox="1"/>
          <p:nvPr userDrawn="1"/>
        </p:nvSpPr>
        <p:spPr>
          <a:xfrm>
            <a:off x="9240263" y="2999013"/>
            <a:ext cx="228645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6600" b="1" dirty="0">
                <a:solidFill>
                  <a:srgbClr val="FBBC00"/>
                </a:solidFill>
              </a:rPr>
              <a:t>2023</a:t>
            </a:r>
          </a:p>
        </p:txBody>
      </p:sp>
    </p:spTree>
    <p:extLst>
      <p:ext uri="{BB962C8B-B14F-4D97-AF65-F5344CB8AC3E}">
        <p14:creationId xmlns:p14="http://schemas.microsoft.com/office/powerpoint/2010/main" val="21784001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56 -0.00278 L 0.4142 -0.23565 " pathEditMode="relative" rAng="0" ptsTypes="AA">
                                      <p:cBhvr>
                                        <p:cTn id="6" dur="2000" spd="-10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781" y="-11644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4.07407E-6 L -0.46107 0.19676 " pathEditMode="relative" rAng="0" ptsTypes="AA">
                                      <p:cBhvr>
                                        <p:cTn id="8" dur="2000" spd="-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3125" y="9815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9167E-6 -4.81481E-6 L 0.4306 0.24051 " pathEditMode="relative" rAng="0" ptsTypes="AA">
                                      <p:cBhvr>
                                        <p:cTn id="10" dur="2000" spd="-100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1523" y="1201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1AEB791-56C4-4281-B2AB-7ADBC18305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>
                <a:latin typeface="Montserrat" panose="02000505000000020004" pitchFamily="2" charset="0"/>
              </a:defRPr>
            </a:lvl1pPr>
          </a:lstStyle>
          <a:p>
            <a:r>
              <a:rPr lang="fr-FR" dirty="0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BF9F22E-A07B-43F3-AA0A-328AC6E85BE2}"/>
              </a:ext>
            </a:extLst>
          </p:cNvPr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fr-FR" dirty="0"/>
              <a:t>Ajouter une photo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0E2F056-8AE0-487D-9AF5-8B07432D5C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Trophées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C71CB75-D2F2-427B-B7BC-34FD9F59F7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BC5D3-F8CA-4647-A96C-3046028F062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126736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178530A1-FC55-4A45-AD7A-C44BA6AE81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25806" y="1746516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D785CF1-F8AC-495E-A202-DA58D2CB58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Trophées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7F785EE-C0DF-4C2E-B2E0-3AAFA7D19A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BC5D3-F8CA-4647-A96C-3046028F062C}" type="slidenum">
              <a:rPr lang="fr-FR" smtClean="0"/>
              <a:t>‹N°›</a:t>
            </a:fld>
            <a:endParaRPr lang="fr-FR"/>
          </a:p>
        </p:txBody>
      </p:sp>
      <p:sp>
        <p:nvSpPr>
          <p:cNvPr id="7" name="Espace réservé du titre 1">
            <a:extLst>
              <a:ext uri="{FF2B5EF4-FFF2-40B4-BE49-F238E27FC236}">
                <a16:creationId xmlns:a16="http://schemas.microsoft.com/office/drawing/2014/main" id="{7D0CDC8F-35C1-4802-BF8D-C612D29C53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1385" y="-632"/>
            <a:ext cx="11082250" cy="87808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/>
        </p:style>
        <p:txBody>
          <a:bodyPr vert="horz" lIns="91440" tIns="45720" rIns="91440" bIns="45720" rtlCol="0" anchor="ctr">
            <a:normAutofit/>
          </a:bodyPr>
          <a:lstStyle>
            <a:lvl1pPr>
              <a:defRPr sz="3600">
                <a:latin typeface="Montserrat" panose="02000505000000020004" pitchFamily="2" charset="0"/>
              </a:defRPr>
            </a:lvl1pPr>
          </a:lstStyle>
          <a:p>
            <a:r>
              <a:rPr lang="fr-FR" dirty="0"/>
              <a:t>Modifiez le style du titre</a:t>
            </a:r>
          </a:p>
        </p:txBody>
      </p:sp>
    </p:spTree>
    <p:extLst>
      <p:ext uri="{BB962C8B-B14F-4D97-AF65-F5344CB8AC3E}">
        <p14:creationId xmlns:p14="http://schemas.microsoft.com/office/powerpoint/2010/main" val="15436636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D4A8534-74E3-47F4-B5DD-B2BA247509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>
                <a:latin typeface="Montserrat" panose="02000505000000020004" pitchFamily="2" charset="0"/>
              </a:defRPr>
            </a:lvl1pPr>
          </a:lstStyle>
          <a:p>
            <a:r>
              <a:rPr lang="fr-FR" dirty="0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AA6136A-2B48-4306-BDB4-0A834655983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76743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CE6BE471-8CF5-42F4-87DD-10EDDAF1C2A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10743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2CDEE592-E91F-4908-B1F3-C0D35E91EF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Trophées</a:t>
            </a:r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3DB0F1E3-B1CE-491B-893A-C9B01014F8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BC5D3-F8CA-4647-A96C-3046028F062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175974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E0115046-BDA8-4110-A64E-3CA39F59A7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06041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D7FDC01F-1213-4435-9C26-863A794A938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006041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7AFC75A0-3BAA-4054-B380-564D2950BE6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338453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EAE7F939-E1B3-408C-9FC2-96D66E5B98B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338453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481D3BFD-E803-4A33-A65D-445E590A16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Trophées</a:t>
            </a:r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591DB4BA-B358-4D81-AE42-64B82D02D6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BC5D3-F8CA-4647-A96C-3046028F062C}" type="slidenum">
              <a:rPr lang="fr-FR" smtClean="0"/>
              <a:t>‹N°›</a:t>
            </a:fld>
            <a:endParaRPr lang="fr-FR"/>
          </a:p>
        </p:txBody>
      </p:sp>
      <p:sp>
        <p:nvSpPr>
          <p:cNvPr id="10" name="Espace réservé du titre 1">
            <a:extLst>
              <a:ext uri="{FF2B5EF4-FFF2-40B4-BE49-F238E27FC236}">
                <a16:creationId xmlns:a16="http://schemas.microsoft.com/office/drawing/2014/main" id="{C8FF57B7-9478-44E9-BD69-2E79C6BC6D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1385" y="-632"/>
            <a:ext cx="11082250" cy="95197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/>
        </p:style>
        <p:txBody>
          <a:bodyPr vert="horz" lIns="91440" tIns="45720" rIns="91440" bIns="45720" rtlCol="0" anchor="ctr">
            <a:normAutofit/>
          </a:bodyPr>
          <a:lstStyle>
            <a:lvl1pPr>
              <a:defRPr sz="3600">
                <a:latin typeface="Montserrat" panose="02000505000000020004" pitchFamily="2" charset="0"/>
              </a:defRPr>
            </a:lvl1pPr>
          </a:lstStyle>
          <a:p>
            <a:r>
              <a:rPr lang="fr-FR" dirty="0"/>
              <a:t>Modifiez le style du titre</a:t>
            </a:r>
          </a:p>
        </p:txBody>
      </p:sp>
    </p:spTree>
    <p:extLst>
      <p:ext uri="{BB962C8B-B14F-4D97-AF65-F5344CB8AC3E}">
        <p14:creationId xmlns:p14="http://schemas.microsoft.com/office/powerpoint/2010/main" val="2485807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462FC01-24EA-41F4-81B1-63369EFE36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>
                <a:latin typeface="Montserrat" panose="02000505000000020004" pitchFamily="2" charset="0"/>
              </a:defRPr>
            </a:lvl1pPr>
          </a:lstStyle>
          <a:p>
            <a:r>
              <a:rPr lang="fr-FR" dirty="0"/>
              <a:t>Modifiez le style du titre</a:t>
            </a:r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27B8E161-8EF8-4195-8BCA-FC6A054898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Trophées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F13B2D58-8917-4223-8DB2-EBEBAF2703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BC5D3-F8CA-4647-A96C-3046028F062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218494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2AD80CDB-8EF0-4EAF-9F46-9D74D748C0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Trophées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1DA8BDB4-6D0F-43A7-B007-388D7FB202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BC5D3-F8CA-4647-A96C-3046028F062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80689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ADB2C16-F39D-461C-BC3F-6E97E7B875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1502817"/>
            <a:ext cx="6627806" cy="471510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8C73FB2D-9EB8-4463-8F42-76B1CB32350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006042" y="2082348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dirty="0"/>
              <a:t>Cliquez pour modifier les styles du texte du masque</a:t>
            </a:r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DF2FD3A9-05C4-4302-9B79-6998A6D660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Trophées</a:t>
            </a:r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F952C93D-3676-46E6-B779-A1F8EE8D7A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BC5D3-F8CA-4647-A96C-3046028F062C}" type="slidenum">
              <a:rPr lang="fr-FR" smtClean="0"/>
              <a:t>‹N°›</a:t>
            </a:fld>
            <a:endParaRPr lang="fr-FR"/>
          </a:p>
        </p:txBody>
      </p:sp>
      <p:sp>
        <p:nvSpPr>
          <p:cNvPr id="8" name="Espace réservé du titre 1">
            <a:extLst>
              <a:ext uri="{FF2B5EF4-FFF2-40B4-BE49-F238E27FC236}">
                <a16:creationId xmlns:a16="http://schemas.microsoft.com/office/drawing/2014/main" id="{13B2E965-7A2D-4803-93C1-65E3831651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1385" y="-632"/>
            <a:ext cx="11082250" cy="96469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/>
        </p:style>
        <p:txBody>
          <a:bodyPr vert="horz" lIns="91440" tIns="45720" rIns="91440" bIns="45720" rtlCol="0" anchor="ctr">
            <a:normAutofit/>
          </a:bodyPr>
          <a:lstStyle>
            <a:lvl1pPr>
              <a:defRPr sz="3600">
                <a:latin typeface="Montserrat" panose="02000505000000020004" pitchFamily="2" charset="0"/>
              </a:defRPr>
            </a:lvl1pPr>
          </a:lstStyle>
          <a:p>
            <a:r>
              <a:rPr lang="fr-FR" dirty="0"/>
              <a:t>Modifiez le style du titre</a:t>
            </a:r>
          </a:p>
        </p:txBody>
      </p:sp>
    </p:spTree>
    <p:extLst>
      <p:ext uri="{BB962C8B-B14F-4D97-AF65-F5344CB8AC3E}">
        <p14:creationId xmlns:p14="http://schemas.microsoft.com/office/powerpoint/2010/main" val="21488878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0338294A-187D-4FE4-A815-AAA5070045C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1502813"/>
            <a:ext cx="6627806" cy="467354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 dirty="0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63291701-5930-46F0-B0FF-879236EF6D5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006042" y="2082339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dirty="0"/>
              <a:t>Cliquez pour modifier les styles du texte du masque</a:t>
            </a:r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8DAAC7D7-40C6-437B-87F5-07F2715C64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Trophées</a:t>
            </a:r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5B536054-1760-434B-9BB3-5375261945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BC5D3-F8CA-4647-A96C-3046028F062C}" type="slidenum">
              <a:rPr lang="fr-FR" smtClean="0"/>
              <a:t>‹N°›</a:t>
            </a:fld>
            <a:endParaRPr lang="fr-FR"/>
          </a:p>
        </p:txBody>
      </p:sp>
      <p:sp>
        <p:nvSpPr>
          <p:cNvPr id="8" name="Espace réservé du titre 1">
            <a:extLst>
              <a:ext uri="{FF2B5EF4-FFF2-40B4-BE49-F238E27FC236}">
                <a16:creationId xmlns:a16="http://schemas.microsoft.com/office/drawing/2014/main" id="{155DD3C2-6395-4264-BFC1-DB74D23433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1385" y="-632"/>
            <a:ext cx="11082250" cy="87808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/>
        </p:style>
        <p:txBody>
          <a:bodyPr vert="horz" lIns="91440" tIns="45720" rIns="91440" bIns="45720" rtlCol="0" anchor="ctr">
            <a:normAutofit/>
          </a:bodyPr>
          <a:lstStyle>
            <a:lvl1pPr>
              <a:defRPr sz="3600">
                <a:latin typeface="Montserrat" panose="02000505000000020004" pitchFamily="2" charset="0"/>
              </a:defRPr>
            </a:lvl1pPr>
          </a:lstStyle>
          <a:p>
            <a:r>
              <a:rPr lang="fr-FR" dirty="0"/>
              <a:t>Modifiez le style du titre</a:t>
            </a:r>
          </a:p>
        </p:txBody>
      </p:sp>
    </p:spTree>
    <p:extLst>
      <p:ext uri="{BB962C8B-B14F-4D97-AF65-F5344CB8AC3E}">
        <p14:creationId xmlns:p14="http://schemas.microsoft.com/office/powerpoint/2010/main" val="30848589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 7" descr="Une image contenant oiseau&#10;&#10;Description générée automatiquement">
            <a:extLst>
              <a:ext uri="{FF2B5EF4-FFF2-40B4-BE49-F238E27FC236}">
                <a16:creationId xmlns:a16="http://schemas.microsoft.com/office/drawing/2014/main" id="{91C2BA4C-8D41-4144-AEC7-85B8044AA91D}"/>
              </a:ext>
            </a:extLst>
          </p:cNvPr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6626" y="3038352"/>
            <a:ext cx="1092449" cy="3836274"/>
          </a:xfrm>
          <a:prstGeom prst="rect">
            <a:avLst/>
          </a:prstGeom>
        </p:spPr>
      </p:pic>
      <p:pic>
        <p:nvPicPr>
          <p:cNvPr id="10" name="Image 9" descr="Une image contenant dessin&#10;&#10;Description générée automatiquement">
            <a:extLst>
              <a:ext uri="{FF2B5EF4-FFF2-40B4-BE49-F238E27FC236}">
                <a16:creationId xmlns:a16="http://schemas.microsoft.com/office/drawing/2014/main" id="{C2D0D74F-F82D-4573-9B1A-CC7D8548F442}"/>
              </a:ext>
            </a:extLst>
          </p:cNvPr>
          <p:cNvPicPr>
            <a:picLocks noChangeAspect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4936" y="4147894"/>
            <a:ext cx="2477064" cy="2718419"/>
          </a:xfrm>
          <a:prstGeom prst="rect">
            <a:avLst/>
          </a:prstGeom>
        </p:spPr>
      </p:pic>
      <p:pic>
        <p:nvPicPr>
          <p:cNvPr id="12" name="Image 11" descr="Une image contenant dessin, table&#10;&#10;Description générée automatiquement">
            <a:extLst>
              <a:ext uri="{FF2B5EF4-FFF2-40B4-BE49-F238E27FC236}">
                <a16:creationId xmlns:a16="http://schemas.microsoft.com/office/drawing/2014/main" id="{D109965E-2D71-4687-BFD9-037DB5544F7A}"/>
              </a:ext>
            </a:extLst>
          </p:cNvPr>
          <p:cNvPicPr>
            <a:picLocks noChangeAspect="1"/>
          </p:cNvPicPr>
          <p:nvPr userDrawn="1"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11689" y="-16626"/>
            <a:ext cx="2680311" cy="1511644"/>
          </a:xfrm>
          <a:prstGeom prst="rect">
            <a:avLst/>
          </a:prstGeom>
        </p:spPr>
      </p:pic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BB1E94EC-7678-4E20-A22F-A7AB6B5F6C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1385" y="-632"/>
            <a:ext cx="11082250" cy="91982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/>
        </p:style>
        <p:txBody>
          <a:bodyPr vert="horz" lIns="91440" tIns="45720" rIns="91440" bIns="45720" rtlCol="0" anchor="ctr">
            <a:normAutofit/>
          </a:bodyPr>
          <a:lstStyle/>
          <a:p>
            <a:r>
              <a:rPr lang="fr-FR" dirty="0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2ABC00C8-EEAE-4D2A-A6C8-68B6E50832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29394" y="1792382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6398FF2-15FA-4C19-85E0-5CFA42F5D12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81006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AADEF5"/>
                </a:solidFill>
                <a:latin typeface="Montserrat" panose="02000505000000020004" pitchFamily="2" charset="0"/>
              </a:defRPr>
            </a:lvl1pPr>
          </a:lstStyle>
          <a:p>
            <a:r>
              <a:rPr lang="fr-FR" dirty="0"/>
              <a:t>Trophées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502DDF7-440E-4A92-A71B-A4AF1505EFA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856420" y="6356350"/>
            <a:ext cx="65670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 b="1">
                <a:solidFill>
                  <a:schemeClr val="tx1">
                    <a:tint val="75000"/>
                  </a:schemeClr>
                </a:solidFill>
                <a:latin typeface="Montserrat" panose="02000505000000020004" pitchFamily="2" charset="0"/>
              </a:defRPr>
            </a:lvl1pPr>
          </a:lstStyle>
          <a:p>
            <a:fld id="{7EEBC5D3-F8CA-4647-A96C-3046028F062C}" type="slidenum">
              <a:rPr lang="fr-FR" smtClean="0"/>
              <a:pPr/>
              <a:t>‹N°›</a:t>
            </a:fld>
            <a:endParaRPr lang="fr-FR" dirty="0"/>
          </a:p>
        </p:txBody>
      </p:sp>
      <p:cxnSp>
        <p:nvCxnSpPr>
          <p:cNvPr id="17" name="Connecteur droit 16">
            <a:extLst>
              <a:ext uri="{FF2B5EF4-FFF2-40B4-BE49-F238E27FC236}">
                <a16:creationId xmlns:a16="http://schemas.microsoft.com/office/drawing/2014/main" id="{783F4F05-A038-4ECC-8FB4-734D56CAC21D}"/>
              </a:ext>
            </a:extLst>
          </p:cNvPr>
          <p:cNvCxnSpPr/>
          <p:nvPr userDrawn="1"/>
        </p:nvCxnSpPr>
        <p:spPr>
          <a:xfrm>
            <a:off x="-8313" y="833117"/>
            <a:ext cx="1454728" cy="0"/>
          </a:xfrm>
          <a:prstGeom prst="line">
            <a:avLst/>
          </a:prstGeom>
          <a:ln w="88900">
            <a:solidFill>
              <a:srgbClr val="FBBC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500866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000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000"/>
                            </p:stCondLst>
                            <p:childTnLst>
                              <p:par>
                                <p:cTn id="2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>
        <p:tmplLst>
          <p:tmpl lvl="1">
            <p:tnLst>
              <p:par>
                <p:cTn presetID="1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2">
            <p:tnLst>
              <p:par>
                <p:cTn presetID="1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3">
            <p:tnLst>
              <p:par>
                <p:cTn presetID="1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4">
            <p:tnLst>
              <p:par>
                <p:cTn presetID="1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5">
            <p:tnLst>
              <p:par>
                <p:cTn presetID="1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b="1" kern="1200">
          <a:solidFill>
            <a:schemeClr val="tx1">
              <a:lumMod val="75000"/>
              <a:lumOff val="25000"/>
            </a:schemeClr>
          </a:solidFill>
          <a:latin typeface="Montserrat" panose="02000505000000020004" pitchFamily="2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1800" kern="1200">
          <a:solidFill>
            <a:schemeClr val="tx1">
              <a:lumMod val="50000"/>
              <a:lumOff val="50000"/>
            </a:schemeClr>
          </a:solidFill>
          <a:latin typeface="Montserrat" panose="02000505000000020004" pitchFamily="2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>
              <a:lumMod val="50000"/>
              <a:lumOff val="50000"/>
            </a:schemeClr>
          </a:solidFill>
          <a:latin typeface="Montserrat" panose="02000505000000020004" pitchFamily="2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>
              <a:lumMod val="50000"/>
              <a:lumOff val="50000"/>
            </a:schemeClr>
          </a:solidFill>
          <a:latin typeface="Montserrat" panose="02000505000000020004" pitchFamily="2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>
              <a:lumMod val="50000"/>
              <a:lumOff val="50000"/>
            </a:schemeClr>
          </a:solidFill>
          <a:latin typeface="Montserrat" panose="02000505000000020004" pitchFamily="2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>
              <a:lumMod val="50000"/>
              <a:lumOff val="50000"/>
            </a:schemeClr>
          </a:solidFill>
          <a:latin typeface="Montserrat" panose="02000505000000020004" pitchFamily="2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533117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708305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4D990B1-421C-42DC-B4BE-C4592A6B61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Nom du projet - Ville			Trophée </a:t>
            </a:r>
            <a:r>
              <a:rPr lang="fr-FR" dirty="0">
                <a:solidFill>
                  <a:srgbClr val="FF0000"/>
                </a:solidFill>
              </a:rPr>
              <a:t>Type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C194CBF-BA74-4265-B351-E9182D0CC2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Trophées : individuel collectif tertiaire rénovation (Choisir l’un des quatre types)</a:t>
            </a:r>
          </a:p>
          <a:p>
            <a:r>
              <a:rPr lang="fr-FR" dirty="0"/>
              <a:t>Ajouter deux photos ou images 3D </a:t>
            </a:r>
            <a:r>
              <a:rPr lang="fr-FR" dirty="0">
                <a:solidFill>
                  <a:srgbClr val="FF0000"/>
                </a:solidFill>
              </a:rPr>
              <a:t>+ droits d’auteur photo</a:t>
            </a:r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6DCBE30D-17FE-4348-97E2-E1DD975B32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Trophées</a:t>
            </a:r>
            <a:endParaRPr lang="fr-FR" dirty="0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7AC5E274-563E-4D5F-8B28-0B91C91636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BC5D3-F8CA-4647-A96C-3046028F062C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722466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>
        <p:fade/>
      </p:transition>
    </mc:Choice>
    <mc:Fallback xmlns="">
      <p:transition spd="med" advClick="0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4D990B1-421C-42DC-B4BE-C4592A6B61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Nom du projet - Ville</a:t>
            </a:r>
            <a:r>
              <a:rPr lang="fr-FR" dirty="0">
                <a:solidFill>
                  <a:srgbClr val="FF0000"/>
                </a:solidFill>
              </a:rPr>
              <a:t> 			</a:t>
            </a:r>
            <a:r>
              <a:rPr lang="fr-FR" dirty="0"/>
              <a:t>Trophée </a:t>
            </a:r>
            <a:r>
              <a:rPr lang="fr-FR" dirty="0">
                <a:solidFill>
                  <a:srgbClr val="FF0000"/>
                </a:solidFill>
              </a:rPr>
              <a:t>Type</a:t>
            </a:r>
            <a:endParaRPr lang="fr-FR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C194CBF-BA74-4265-B351-E9182D0CC2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Ajouter deux photos ou images 3D </a:t>
            </a:r>
            <a:r>
              <a:rPr lang="fr-FR" dirty="0">
                <a:solidFill>
                  <a:srgbClr val="FF0000"/>
                </a:solidFill>
              </a:rPr>
              <a:t>+ droits d’auteur photo</a:t>
            </a:r>
            <a:endParaRPr lang="fr-FR" dirty="0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6DCBE30D-17FE-4348-97E2-E1DD975B32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Trophées</a:t>
            </a:r>
            <a:endParaRPr lang="fr-FR" dirty="0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7AC5E274-563E-4D5F-8B28-0B91C91636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BC5D3-F8CA-4647-A96C-3046028F062C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022263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C91D130-8E47-486A-9DB9-F07F9B280F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Caractéristiques PHPP			Trophée </a:t>
            </a:r>
            <a:r>
              <a:rPr lang="fr-FR" dirty="0">
                <a:solidFill>
                  <a:srgbClr val="FF0000"/>
                </a:solidFill>
              </a:rPr>
              <a:t>Type</a:t>
            </a:r>
            <a:endParaRPr lang="fr-FR" dirty="0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8E8128DE-5F2F-4E9B-8DBA-EEDFFBBDD5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Trophées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89FA2DB3-6906-4FA6-B458-156AF71677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BC5D3-F8CA-4647-A96C-3046028F062C}" type="slidenum">
              <a:rPr lang="fr-FR" smtClean="0"/>
              <a:t>4</a:t>
            </a:fld>
            <a:endParaRPr lang="fr-FR"/>
          </a:p>
        </p:txBody>
      </p:sp>
      <p:graphicFrame>
        <p:nvGraphicFramePr>
          <p:cNvPr id="7" name="Tableau 7">
            <a:extLst>
              <a:ext uri="{FF2B5EF4-FFF2-40B4-BE49-F238E27FC236}">
                <a16:creationId xmlns:a16="http://schemas.microsoft.com/office/drawing/2014/main" id="{2A6C4065-8720-40EB-BE2A-55514BF7768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9360782"/>
              </p:ext>
            </p:extLst>
          </p:nvPr>
        </p:nvGraphicFramePr>
        <p:xfrm>
          <a:off x="1475874" y="1038386"/>
          <a:ext cx="9240251" cy="5036949"/>
        </p:xfrm>
        <a:graphic>
          <a:graphicData uri="http://schemas.openxmlformats.org/drawingml/2006/table">
            <a:tbl>
              <a:tblPr firstCol="1">
                <a:tableStyleId>{E929F9F4-4A8F-4326-A1B4-22849713DDAB}</a:tableStyleId>
              </a:tblPr>
              <a:tblGrid>
                <a:gridCol w="579204">
                  <a:extLst>
                    <a:ext uri="{9D8B030D-6E8A-4147-A177-3AD203B41FA5}">
                      <a16:colId xmlns:a16="http://schemas.microsoft.com/office/drawing/2014/main" val="4291541155"/>
                    </a:ext>
                  </a:extLst>
                </a:gridCol>
                <a:gridCol w="3818587">
                  <a:extLst>
                    <a:ext uri="{9D8B030D-6E8A-4147-A177-3AD203B41FA5}">
                      <a16:colId xmlns:a16="http://schemas.microsoft.com/office/drawing/2014/main" val="3050279570"/>
                    </a:ext>
                  </a:extLst>
                </a:gridCol>
                <a:gridCol w="4842460">
                  <a:extLst>
                    <a:ext uri="{9D8B030D-6E8A-4147-A177-3AD203B41FA5}">
                      <a16:colId xmlns:a16="http://schemas.microsoft.com/office/drawing/2014/main" val="2559698173"/>
                    </a:ext>
                  </a:extLst>
                </a:gridCol>
              </a:tblGrid>
              <a:tr h="559661">
                <a:tc rowSpan="9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</a:rPr>
                        <a:t>Performances Passives – PHPP</a:t>
                      </a:r>
                    </a:p>
                  </a:txBody>
                  <a:tcPr marL="68580" marR="68580" marT="0" marB="0" vert="vert27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ADEF5">
                        <a:alpha val="53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</a:rPr>
                        <a:t>Surface de Référence Energétique [m²]</a:t>
                      </a:r>
                      <a:endParaRPr lang="fr-FR" sz="1400" b="0" dirty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D162">
                        <a:alpha val="53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200" dirty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BC00">
                        <a:alpha val="53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8194100"/>
                  </a:ext>
                </a:extLst>
              </a:tr>
              <a:tr h="559661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</a:rPr>
                        <a:t>Besoin de chauffage [kWh/(m²a)]</a:t>
                      </a:r>
                      <a:endParaRPr lang="fr-FR" sz="1400" b="0" dirty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D162">
                        <a:alpha val="53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</a:rPr>
                        <a:t> </a:t>
                      </a:r>
                      <a:endParaRPr lang="fr-FR" sz="1200" dirty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BC00">
                        <a:alpha val="53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47203768"/>
                  </a:ext>
                </a:extLst>
              </a:tr>
              <a:tr h="559661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</a:rPr>
                        <a:t>Puissance de chauffe  [W/m²]</a:t>
                      </a:r>
                      <a:endParaRPr lang="fr-FR" sz="1400" b="0" dirty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D162">
                        <a:alpha val="53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</a:rPr>
                        <a:t> </a:t>
                      </a:r>
                      <a:endParaRPr lang="fr-FR" sz="1200" dirty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BC00">
                        <a:alpha val="53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4545393"/>
                  </a:ext>
                </a:extLst>
              </a:tr>
              <a:tr h="559661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</a:rPr>
                        <a:t>Fréquence de surchauffe &gt; 25°C [%]</a:t>
                      </a:r>
                      <a:endParaRPr lang="fr-FR" sz="1400" b="0" dirty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D162">
                        <a:alpha val="53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</a:rPr>
                        <a:t> </a:t>
                      </a:r>
                      <a:endParaRPr lang="fr-FR" sz="1200" dirty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BC00">
                        <a:alpha val="53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8375554"/>
                  </a:ext>
                </a:extLst>
              </a:tr>
              <a:tr h="559661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</a:rPr>
                        <a:t>Test d'infiltrométrie n50 [1/h]</a:t>
                      </a:r>
                      <a:endParaRPr lang="fr-FR" sz="1400" b="0" dirty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D162">
                        <a:alpha val="53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</a:rPr>
                        <a:t> </a:t>
                      </a:r>
                      <a:endParaRPr lang="fr-FR" sz="1200" dirty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BC00">
                        <a:alpha val="53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2613505"/>
                  </a:ext>
                </a:extLst>
              </a:tr>
              <a:tr h="559661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</a:rPr>
                        <a:t>Consommation d' EP [kWh/(m²a)]</a:t>
                      </a:r>
                      <a:endParaRPr lang="fr-FR" sz="1400" b="0" dirty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D162">
                        <a:alpha val="53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</a:rPr>
                        <a:t> </a:t>
                      </a:r>
                      <a:endParaRPr lang="fr-FR" sz="1200" dirty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BC00">
                        <a:alpha val="53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3176149"/>
                  </a:ext>
                </a:extLst>
              </a:tr>
              <a:tr h="559661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</a:rPr>
                        <a:t>Consommation d' EP-R [kWh/(m²a)]</a:t>
                      </a:r>
                      <a:endParaRPr lang="fr-FR" sz="1400" b="0" dirty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D162">
                        <a:alpha val="53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</a:rPr>
                        <a:t> </a:t>
                      </a:r>
                      <a:endParaRPr lang="fr-FR" sz="1200" dirty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BC00">
                        <a:alpha val="53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6362949"/>
                  </a:ext>
                </a:extLst>
              </a:tr>
              <a:tr h="559661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</a:rPr>
                        <a:t>Production d'énergie renouvelable [kWh/(m²a)]</a:t>
                      </a:r>
                      <a:endParaRPr lang="fr-FR" sz="1400" b="0" dirty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D162">
                        <a:alpha val="53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</a:rPr>
                        <a:t> </a:t>
                      </a:r>
                      <a:endParaRPr lang="fr-FR" sz="1200" dirty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BC00">
                        <a:alpha val="53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3904108"/>
                  </a:ext>
                </a:extLst>
              </a:tr>
              <a:tr h="559661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</a:rPr>
                        <a:t>Label Passif obtenu + ID BDD PHI</a:t>
                      </a:r>
                      <a:endParaRPr lang="fr-FR" sz="1400" b="0" dirty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D162">
                        <a:alpha val="53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</a:rPr>
                        <a:t>Si oui, préciser lequel : Passif / </a:t>
                      </a:r>
                      <a:r>
                        <a:rPr lang="fr-FR" sz="1200" dirty="0" err="1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</a:rPr>
                        <a:t>EnerPHit</a:t>
                      </a:r>
                      <a:r>
                        <a:rPr lang="fr-FR" sz="1200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</a:rPr>
                        <a:t> Classique, Plus, Premium </a:t>
                      </a:r>
                      <a:endParaRPr lang="fr-FR" sz="1200" dirty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BC00">
                        <a:alpha val="53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345837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929746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C91D130-8E47-486A-9DB9-F07F9B280F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Caractéristiques				Trophée </a:t>
            </a:r>
            <a:r>
              <a:rPr lang="fr-FR" dirty="0">
                <a:solidFill>
                  <a:srgbClr val="FF0000"/>
                </a:solidFill>
              </a:rPr>
              <a:t>Type</a:t>
            </a:r>
            <a:endParaRPr lang="fr-FR" dirty="0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8E8128DE-5F2F-4E9B-8DBA-EEDFFBBDD5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Trophées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89FA2DB3-6906-4FA6-B458-156AF71677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BC5D3-F8CA-4647-A96C-3046028F062C}" type="slidenum">
              <a:rPr lang="fr-FR" smtClean="0"/>
              <a:t>5</a:t>
            </a:fld>
            <a:endParaRPr lang="fr-FR"/>
          </a:p>
        </p:txBody>
      </p:sp>
      <p:graphicFrame>
        <p:nvGraphicFramePr>
          <p:cNvPr id="7" name="Tableau 7">
            <a:extLst>
              <a:ext uri="{FF2B5EF4-FFF2-40B4-BE49-F238E27FC236}">
                <a16:creationId xmlns:a16="http://schemas.microsoft.com/office/drawing/2014/main" id="{2A6C4065-8720-40EB-BE2A-55514BF7768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64800015"/>
              </p:ext>
            </p:extLst>
          </p:nvPr>
        </p:nvGraphicFramePr>
        <p:xfrm>
          <a:off x="1475874" y="1047174"/>
          <a:ext cx="9240251" cy="5159776"/>
        </p:xfrm>
        <a:graphic>
          <a:graphicData uri="http://schemas.openxmlformats.org/drawingml/2006/table">
            <a:tbl>
              <a:tblPr firstCol="1">
                <a:tableStyleId>{E929F9F4-4A8F-4326-A1B4-22849713DDAB}</a:tableStyleId>
              </a:tblPr>
              <a:tblGrid>
                <a:gridCol w="579204">
                  <a:extLst>
                    <a:ext uri="{9D8B030D-6E8A-4147-A177-3AD203B41FA5}">
                      <a16:colId xmlns:a16="http://schemas.microsoft.com/office/drawing/2014/main" val="4291541155"/>
                    </a:ext>
                  </a:extLst>
                </a:gridCol>
                <a:gridCol w="3818587">
                  <a:extLst>
                    <a:ext uri="{9D8B030D-6E8A-4147-A177-3AD203B41FA5}">
                      <a16:colId xmlns:a16="http://schemas.microsoft.com/office/drawing/2014/main" val="3050279570"/>
                    </a:ext>
                  </a:extLst>
                </a:gridCol>
                <a:gridCol w="4842460">
                  <a:extLst>
                    <a:ext uri="{9D8B030D-6E8A-4147-A177-3AD203B41FA5}">
                      <a16:colId xmlns:a16="http://schemas.microsoft.com/office/drawing/2014/main" val="2559698173"/>
                    </a:ext>
                  </a:extLst>
                </a:gridCol>
              </a:tblGrid>
              <a:tr h="644972">
                <a:tc row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</a:rPr>
                        <a:t>Autres</a:t>
                      </a:r>
                    </a:p>
                  </a:txBody>
                  <a:tcPr marL="68580" marR="68580" marT="0" marB="0" vert="vert27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ADEF5">
                        <a:alpha val="53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</a:rPr>
                        <a:t>Autres labels obtenus</a:t>
                      </a:r>
                      <a:endParaRPr lang="fr-FR" sz="1400" b="0" dirty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D162">
                        <a:alpha val="53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</a:rPr>
                        <a:t> </a:t>
                      </a:r>
                      <a:endParaRPr lang="fr-FR" sz="1200" dirty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BC00">
                        <a:alpha val="53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5190983"/>
                  </a:ext>
                </a:extLst>
              </a:tr>
              <a:tr h="644972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</a:rPr>
                        <a:t>Caractéristiques environnementales</a:t>
                      </a:r>
                      <a:endParaRPr lang="fr-FR" sz="1400" b="0" dirty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D162">
                        <a:alpha val="53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</a:rPr>
                        <a:t> </a:t>
                      </a:r>
                      <a:endParaRPr lang="fr-FR" sz="1200" dirty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BC00">
                        <a:alpha val="53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1248770"/>
                  </a:ext>
                </a:extLst>
              </a:tr>
              <a:tr h="644972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</a:rPr>
                        <a:t>Coût bâtiment (€ HT/m²SRE)</a:t>
                      </a:r>
                      <a:endParaRPr lang="fr-FR" sz="1400" b="0" dirty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D162">
                        <a:alpha val="53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</a:rPr>
                        <a:t> </a:t>
                      </a:r>
                      <a:endParaRPr lang="fr-FR" sz="1200" dirty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BC00">
                        <a:alpha val="53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4929775"/>
                  </a:ext>
                </a:extLst>
              </a:tr>
              <a:tr h="644972"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600" dirty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 vert="vert27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ADEF5">
                        <a:alpha val="53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0" dirty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D162">
                        <a:alpha val="53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200" dirty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BC00">
                        <a:alpha val="53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7455596"/>
                  </a:ext>
                </a:extLst>
              </a:tr>
              <a:tr h="644972">
                <a:tc row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</a:rPr>
                        <a:t>Equipe</a:t>
                      </a:r>
                    </a:p>
                  </a:txBody>
                  <a:tcPr marL="68580" marR="68580" marT="0" marB="0" vert="vert27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ADEF5">
                        <a:alpha val="53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</a:rPr>
                        <a:t>Maître d’ouvrage</a:t>
                      </a:r>
                      <a:endParaRPr lang="fr-FR" sz="1400" b="0" dirty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D162">
                        <a:alpha val="53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</a:rPr>
                        <a:t> </a:t>
                      </a:r>
                      <a:endParaRPr lang="fr-FR" sz="1200" dirty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BC00">
                        <a:alpha val="53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2473329"/>
                  </a:ext>
                </a:extLst>
              </a:tr>
              <a:tr h="644972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</a:rPr>
                        <a:t>Maîtrise d’œuvre</a:t>
                      </a:r>
                      <a:endParaRPr lang="fr-FR" sz="1400" b="0" dirty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D162">
                        <a:alpha val="53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</a:rPr>
                        <a:t> </a:t>
                      </a:r>
                      <a:endParaRPr lang="fr-FR" sz="1200" dirty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BC00">
                        <a:alpha val="53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8595376"/>
                  </a:ext>
                </a:extLst>
              </a:tr>
              <a:tr h="644972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</a:rPr>
                        <a:t>Architecte</a:t>
                      </a:r>
                      <a:endParaRPr lang="fr-FR" sz="1400" b="0" dirty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D162">
                        <a:alpha val="53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</a:rPr>
                        <a:t> </a:t>
                      </a:r>
                      <a:endParaRPr lang="fr-FR" sz="1200" dirty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BC00">
                        <a:alpha val="53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766043"/>
                  </a:ext>
                </a:extLst>
              </a:tr>
              <a:tr h="644972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</a:rPr>
                        <a:t>BET</a:t>
                      </a:r>
                      <a:endParaRPr lang="fr-FR" sz="1400" b="0" dirty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D162">
                        <a:alpha val="53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200" dirty="0">
                        <a:solidFill>
                          <a:schemeClr val="bg2">
                            <a:lumMod val="25000"/>
                          </a:schemeClr>
                        </a:solidFill>
                        <a:latin typeface="+mn-lt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BC00">
                        <a:alpha val="53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46457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290350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A0CB00B-2F10-4C51-BFF0-0F72B21822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Plans – élévation				Trophée </a:t>
            </a:r>
            <a:r>
              <a:rPr lang="fr-FR" dirty="0">
                <a:solidFill>
                  <a:srgbClr val="FF0000"/>
                </a:solidFill>
              </a:rPr>
              <a:t>Type</a:t>
            </a:r>
            <a:r>
              <a:rPr lang="fr-FR" dirty="0"/>
              <a:t> 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5FAFB2C-9286-4175-860C-46F2BD33AD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E60DF608-0ECE-4C1B-840F-3E84A09E23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Trophées</a:t>
            </a:r>
            <a:endParaRPr lang="fr-FR" dirty="0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C823884F-5BD8-4CD1-BD41-CF4B5A4D54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BC5D3-F8CA-4647-A96C-3046028F062C}" type="slidenum">
              <a:rPr lang="fr-FR" smtClean="0"/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245109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A0CB00B-2F10-4C51-BFF0-0F72B21822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Plans – Façade				Trophée </a:t>
            </a:r>
            <a:r>
              <a:rPr lang="fr-FR" dirty="0">
                <a:solidFill>
                  <a:srgbClr val="FF0000"/>
                </a:solidFill>
              </a:rPr>
              <a:t>Type</a:t>
            </a:r>
            <a:r>
              <a:rPr lang="fr-FR" dirty="0"/>
              <a:t> 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5FAFB2C-9286-4175-860C-46F2BD33AD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E60DF608-0ECE-4C1B-840F-3E84A09E23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Trophées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C823884F-5BD8-4CD1-BD41-CF4B5A4D54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BC5D3-F8CA-4647-A96C-3046028F062C}" type="slidenum">
              <a:rPr lang="fr-FR" smtClean="0"/>
              <a:t>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909199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A0CB00B-2F10-4C51-BFF0-0F72B21822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Plans – Coupe					Trophée </a:t>
            </a:r>
            <a:r>
              <a:rPr lang="fr-FR" dirty="0">
                <a:solidFill>
                  <a:srgbClr val="FF0000"/>
                </a:solidFill>
              </a:rPr>
              <a:t>Type</a:t>
            </a:r>
            <a:r>
              <a:rPr lang="fr-FR" dirty="0"/>
              <a:t> 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5FAFB2C-9286-4175-860C-46F2BD33AD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E60DF608-0ECE-4C1B-840F-3E84A09E23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Trophées</a:t>
            </a:r>
            <a:endParaRPr lang="fr-FR" dirty="0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C823884F-5BD8-4CD1-BD41-CF4B5A4D54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BC5D3-F8CA-4647-A96C-3046028F062C}" type="slidenum">
              <a:rPr lang="fr-FR" smtClean="0"/>
              <a:t>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832775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A0CB00B-2F10-4C51-BFF0-0F72B21822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/>
              <a:t>Texte de présentation			Trophée </a:t>
            </a:r>
            <a:r>
              <a:rPr lang="fr-FR" dirty="0">
                <a:solidFill>
                  <a:srgbClr val="FF0000"/>
                </a:solidFill>
              </a:rPr>
              <a:t>Type</a:t>
            </a:r>
            <a:r>
              <a:rPr lang="fr-FR" dirty="0"/>
              <a:t> </a:t>
            </a:r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E60DF608-0ECE-4C1B-840F-3E84A09E23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Trophées</a:t>
            </a:r>
            <a:endParaRPr lang="fr-FR" dirty="0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C823884F-5BD8-4CD1-BD41-CF4B5A4D54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BC5D3-F8CA-4647-A96C-3046028F062C}" type="slidenum">
              <a:rPr lang="fr-FR" smtClean="0"/>
              <a:t>9</a:t>
            </a:fld>
            <a:endParaRPr lang="fr-FR"/>
          </a:p>
        </p:txBody>
      </p:sp>
      <p:sp>
        <p:nvSpPr>
          <p:cNvPr id="6" name="Espace réservé du contenu 2">
            <a:extLst>
              <a:ext uri="{FF2B5EF4-FFF2-40B4-BE49-F238E27FC236}">
                <a16:creationId xmlns:a16="http://schemas.microsoft.com/office/drawing/2014/main" id="{E002FBFC-434F-299E-D6A6-0A77E9A251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9394" y="1792382"/>
            <a:ext cx="10515600" cy="4351338"/>
          </a:xfrm>
        </p:spPr>
        <p:txBody>
          <a:bodyPr/>
          <a:lstStyle/>
          <a:p>
            <a:r>
              <a:rPr lang="fr-FR" dirty="0"/>
              <a:t>Présentez votre projet avec un texte de 300 à 500 mots </a:t>
            </a:r>
            <a:endParaRPr lang="fr-FR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8803325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ersonnalisé 1">
      <a:majorFont>
        <a:latin typeface="Montserrat"/>
        <a:ea typeface=""/>
        <a:cs typeface=""/>
      </a:majorFont>
      <a:minorFont>
        <a:latin typeface="Montserra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254</Words>
  <Application>Microsoft Office PowerPoint</Application>
  <PresentationFormat>Grand écran</PresentationFormat>
  <Paragraphs>61</Paragraphs>
  <Slides>10</Slides>
  <Notes>0</Notes>
  <HiddenSlides>1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10</vt:i4>
      </vt:variant>
    </vt:vector>
  </HeadingPairs>
  <TitlesOfParts>
    <vt:vector size="14" baseType="lpstr">
      <vt:lpstr>Arial</vt:lpstr>
      <vt:lpstr>Calibri</vt:lpstr>
      <vt:lpstr>Montserrat</vt:lpstr>
      <vt:lpstr>Thème Office</vt:lpstr>
      <vt:lpstr>Présentation PowerPoint</vt:lpstr>
      <vt:lpstr>Nom du projet - Ville   Trophée Type</vt:lpstr>
      <vt:lpstr>Nom du projet - Ville    Trophée Type</vt:lpstr>
      <vt:lpstr>Caractéristiques PHPP   Trophée Type</vt:lpstr>
      <vt:lpstr>Caractéristiques    Trophée Type</vt:lpstr>
      <vt:lpstr>Plans – élévation    Trophée Type </vt:lpstr>
      <vt:lpstr>Plans – Façade    Trophée Type </vt:lpstr>
      <vt:lpstr>Plans – Coupe     Trophée Type </vt:lpstr>
      <vt:lpstr>Texte de présentation   Trophée Type 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julien perard</dc:creator>
  <cp:lastModifiedBy>Romane Courty</cp:lastModifiedBy>
  <cp:revision>40</cp:revision>
  <dcterms:created xsi:type="dcterms:W3CDTF">2020-01-03T15:08:54Z</dcterms:created>
  <dcterms:modified xsi:type="dcterms:W3CDTF">2022-12-08T08:44:13Z</dcterms:modified>
</cp:coreProperties>
</file>